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3"/>
  </p:notesMasterIdLst>
  <p:handoutMasterIdLst>
    <p:handoutMasterId r:id="rId124"/>
  </p:handoutMasterIdLst>
  <p:sldIdLst>
    <p:sldId id="256" r:id="rId2"/>
    <p:sldId id="257" r:id="rId3"/>
    <p:sldId id="426" r:id="rId4"/>
    <p:sldId id="425" r:id="rId5"/>
    <p:sldId id="261" r:id="rId6"/>
    <p:sldId id="262" r:id="rId7"/>
    <p:sldId id="263" r:id="rId8"/>
    <p:sldId id="264" r:id="rId9"/>
    <p:sldId id="258" r:id="rId10"/>
    <p:sldId id="496" r:id="rId11"/>
    <p:sldId id="497" r:id="rId12"/>
    <p:sldId id="503" r:id="rId13"/>
    <p:sldId id="498" r:id="rId14"/>
    <p:sldId id="499" r:id="rId15"/>
    <p:sldId id="500" r:id="rId16"/>
    <p:sldId id="501" r:id="rId17"/>
    <p:sldId id="502" r:id="rId18"/>
    <p:sldId id="504" r:id="rId19"/>
    <p:sldId id="505" r:id="rId20"/>
    <p:sldId id="506" r:id="rId21"/>
    <p:sldId id="507" r:id="rId22"/>
    <p:sldId id="508" r:id="rId23"/>
    <p:sldId id="509" r:id="rId24"/>
    <p:sldId id="510" r:id="rId25"/>
    <p:sldId id="511" r:id="rId26"/>
    <p:sldId id="512" r:id="rId27"/>
    <p:sldId id="523" r:id="rId28"/>
    <p:sldId id="524" r:id="rId29"/>
    <p:sldId id="525" r:id="rId30"/>
    <p:sldId id="526" r:id="rId31"/>
    <p:sldId id="527" r:id="rId32"/>
    <p:sldId id="528" r:id="rId33"/>
    <p:sldId id="529" r:id="rId34"/>
    <p:sldId id="530" r:id="rId35"/>
    <p:sldId id="532" r:id="rId36"/>
    <p:sldId id="533" r:id="rId37"/>
    <p:sldId id="534" r:id="rId38"/>
    <p:sldId id="542" r:id="rId39"/>
    <p:sldId id="536" r:id="rId40"/>
    <p:sldId id="282" r:id="rId41"/>
    <p:sldId id="288" r:id="rId42"/>
    <p:sldId id="544" r:id="rId43"/>
    <p:sldId id="546" r:id="rId44"/>
    <p:sldId id="548" r:id="rId45"/>
    <p:sldId id="543" r:id="rId46"/>
    <p:sldId id="537" r:id="rId47"/>
    <p:sldId id="429" r:id="rId48"/>
    <p:sldId id="430" r:id="rId49"/>
    <p:sldId id="431" r:id="rId50"/>
    <p:sldId id="433" r:id="rId51"/>
    <p:sldId id="434" r:id="rId52"/>
    <p:sldId id="435" r:id="rId53"/>
    <p:sldId id="436" r:id="rId54"/>
    <p:sldId id="437" r:id="rId55"/>
    <p:sldId id="438" r:id="rId56"/>
    <p:sldId id="439" r:id="rId57"/>
    <p:sldId id="440" r:id="rId58"/>
    <p:sldId id="441" r:id="rId59"/>
    <p:sldId id="442" r:id="rId60"/>
    <p:sldId id="443" r:id="rId61"/>
    <p:sldId id="539" r:id="rId62"/>
    <p:sldId id="445" r:id="rId63"/>
    <p:sldId id="446" r:id="rId64"/>
    <p:sldId id="447" r:id="rId65"/>
    <p:sldId id="540" r:id="rId66"/>
    <p:sldId id="449" r:id="rId67"/>
    <p:sldId id="541" r:id="rId68"/>
    <p:sldId id="451" r:id="rId69"/>
    <p:sldId id="452" r:id="rId70"/>
    <p:sldId id="453" r:id="rId71"/>
    <p:sldId id="454" r:id="rId72"/>
    <p:sldId id="455" r:id="rId73"/>
    <p:sldId id="456" r:id="rId74"/>
    <p:sldId id="457" r:id="rId75"/>
    <p:sldId id="458" r:id="rId76"/>
    <p:sldId id="459" r:id="rId77"/>
    <p:sldId id="460" r:id="rId78"/>
    <p:sldId id="495" r:id="rId79"/>
    <p:sldId id="513" r:id="rId80"/>
    <p:sldId id="514" r:id="rId81"/>
    <p:sldId id="515" r:id="rId82"/>
    <p:sldId id="516" r:id="rId83"/>
    <p:sldId id="517" r:id="rId84"/>
    <p:sldId id="518" r:id="rId85"/>
    <p:sldId id="519" r:id="rId86"/>
    <p:sldId id="520" r:id="rId87"/>
    <p:sldId id="521" r:id="rId88"/>
    <p:sldId id="522" r:id="rId89"/>
    <p:sldId id="481" r:id="rId90"/>
    <p:sldId id="538" r:id="rId91"/>
    <p:sldId id="463" r:id="rId92"/>
    <p:sldId id="323" r:id="rId93"/>
    <p:sldId id="397" r:id="rId94"/>
    <p:sldId id="398" r:id="rId95"/>
    <p:sldId id="399" r:id="rId96"/>
    <p:sldId id="400" r:id="rId97"/>
    <p:sldId id="401" r:id="rId98"/>
    <p:sldId id="402" r:id="rId99"/>
    <p:sldId id="403" r:id="rId100"/>
    <p:sldId id="404" r:id="rId101"/>
    <p:sldId id="405" r:id="rId102"/>
    <p:sldId id="406" r:id="rId103"/>
    <p:sldId id="407" r:id="rId104"/>
    <p:sldId id="408" r:id="rId105"/>
    <p:sldId id="409" r:id="rId106"/>
    <p:sldId id="410" r:id="rId107"/>
    <p:sldId id="411" r:id="rId108"/>
    <p:sldId id="412" r:id="rId109"/>
    <p:sldId id="413" r:id="rId110"/>
    <p:sldId id="414" r:id="rId111"/>
    <p:sldId id="415" r:id="rId112"/>
    <p:sldId id="416" r:id="rId113"/>
    <p:sldId id="417" r:id="rId114"/>
    <p:sldId id="418" r:id="rId115"/>
    <p:sldId id="419" r:id="rId116"/>
    <p:sldId id="420" r:id="rId117"/>
    <p:sldId id="421" r:id="rId118"/>
    <p:sldId id="422" r:id="rId119"/>
    <p:sldId id="423" r:id="rId120"/>
    <p:sldId id="350" r:id="rId121"/>
    <p:sldId id="351" r:id="rId122"/>
  </p:sldIdLst>
  <p:sldSz cx="9144000" cy="6858000" type="screen4x3"/>
  <p:notesSz cx="7077075" cy="9363075"/>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B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88" autoAdjust="0"/>
  </p:normalViewPr>
  <p:slideViewPr>
    <p:cSldViewPr>
      <p:cViewPr>
        <p:scale>
          <a:sx n="81" d="100"/>
          <a:sy n="81" d="100"/>
        </p:scale>
        <p:origin x="-1440" y="-320"/>
      </p:cViewPr>
      <p:guideLst>
        <p:guide orient="horz" pos="2160"/>
        <p:guide pos="2880"/>
      </p:guideLst>
    </p:cSldViewPr>
  </p:slideViewPr>
  <p:notesTextViewPr>
    <p:cViewPr>
      <p:scale>
        <a:sx n="1" d="1"/>
        <a:sy n="1" d="1"/>
      </p:scale>
      <p:origin x="0" y="0"/>
    </p:cViewPr>
  </p:notesTextViewPr>
  <p:sorterViewPr>
    <p:cViewPr>
      <p:scale>
        <a:sx n="145" d="100"/>
        <a:sy n="145" d="100"/>
      </p:scale>
      <p:origin x="0" y="32880"/>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notesMaster" Target="notesMasters/notesMaster1.xml"/><Relationship Id="rId124" Type="http://schemas.openxmlformats.org/officeDocument/2006/relationships/handoutMaster" Target="handoutMasters/handoutMaster1.xml"/><Relationship Id="rId125" Type="http://schemas.openxmlformats.org/officeDocument/2006/relationships/printerSettings" Target="printerSettings/printerSettings1.bin"/><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4BBAADB4-3051-4A06-A3C4-BFBC4402D52A}" type="datetimeFigureOut">
              <a:rPr lang="en-US" smtClean="0"/>
              <a:pPr/>
              <a:t>17-02-19</a:t>
            </a:fld>
            <a:endParaRPr lang="en-US" dirty="0"/>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032F90E8-AFF9-4CDD-A712-5B55CDFCB63F}" type="slidenum">
              <a:rPr lang="en-US" smtClean="0"/>
              <a:pPr/>
              <a:t>‹#›</a:t>
            </a:fld>
            <a:endParaRPr lang="en-US" dirty="0"/>
          </a:p>
        </p:txBody>
      </p:sp>
    </p:spTree>
    <p:extLst>
      <p:ext uri="{BB962C8B-B14F-4D97-AF65-F5344CB8AC3E}">
        <p14:creationId xmlns:p14="http://schemas.microsoft.com/office/powerpoint/2010/main" val="3769133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4338" name="Shape 2"/>
          <p:cNvSpPr txBox="1">
            <a:spLocks noGrp="1"/>
          </p:cNvSpPr>
          <p:nvPr>
            <p:ph type="hdr" idx="2"/>
          </p:nvPr>
        </p:nvSpPr>
        <p:spPr bwMode="auto">
          <a:xfrm>
            <a:off x="0" y="0"/>
            <a:ext cx="3066733" cy="468154"/>
          </a:xfrm>
          <a:prstGeom prst="rect">
            <a:avLst/>
          </a:prstGeom>
          <a:noFill/>
          <a:ln w="9525">
            <a:noFill/>
            <a:miter lim="800000"/>
            <a:headEnd/>
            <a:tailEnd/>
          </a:ln>
        </p:spPr>
        <p:txBody>
          <a:bodyPr vert="horz" wrap="square" lIns="93921" tIns="93921" rIns="93921" bIns="93921" numCol="1" anchor="ctr" anchorCtr="0" compatLnSpc="1">
            <a:prstTxWarp prst="textNoShape">
              <a:avLst/>
            </a:prstTxWarp>
          </a:bodyPr>
          <a:lstStyle>
            <a:lvl1pPr>
              <a:defRPr/>
            </a:lvl1pPr>
          </a:lstStyle>
          <a:p>
            <a:pPr>
              <a:defRPr/>
            </a:pPr>
            <a:endParaRPr lang="en-US" dirty="0"/>
          </a:p>
        </p:txBody>
      </p:sp>
      <p:sp>
        <p:nvSpPr>
          <p:cNvPr id="14339" name="Shape 3"/>
          <p:cNvSpPr txBox="1">
            <a:spLocks noGrp="1"/>
          </p:cNvSpPr>
          <p:nvPr/>
        </p:nvSpPr>
        <p:spPr bwMode="auto">
          <a:xfrm>
            <a:off x="4008705" y="0"/>
            <a:ext cx="3066733" cy="468154"/>
          </a:xfrm>
          <a:prstGeom prst="rect">
            <a:avLst/>
          </a:prstGeom>
          <a:noFill/>
          <a:ln w="9525">
            <a:noFill/>
            <a:miter lim="800000"/>
            <a:headEnd/>
            <a:tailEnd/>
          </a:ln>
        </p:spPr>
        <p:txBody>
          <a:bodyPr lIns="93921" tIns="93921" rIns="93921" bIns="93921" anchor="ctr"/>
          <a:lstStyle/>
          <a:p>
            <a:pPr>
              <a:defRPr/>
            </a:pPr>
            <a:endParaRPr lang="en-US" dirty="0"/>
          </a:p>
        </p:txBody>
      </p:sp>
      <p:sp>
        <p:nvSpPr>
          <p:cNvPr id="14340" name="Shape 4"/>
          <p:cNvSpPr>
            <a:spLocks noGrp="1" noRot="1" noChangeAspect="1"/>
          </p:cNvSpPr>
          <p:nvPr>
            <p:ph type="sldImg" idx="3"/>
          </p:nvPr>
        </p:nvSpPr>
        <p:spPr bwMode="auto">
          <a:xfrm>
            <a:off x="1196975" y="701675"/>
            <a:ext cx="4683125" cy="3511550"/>
          </a:xfrm>
          <a:custGeom>
            <a:avLst/>
            <a:gdLst>
              <a:gd name="T0" fmla="*/ 0 w 120000"/>
              <a:gd name="T1" fmla="*/ 0 h 120000"/>
              <a:gd name="T2" fmla="*/ 174193231 w 120000"/>
              <a:gd name="T3" fmla="*/ 0 h 120000"/>
              <a:gd name="T4" fmla="*/ 174193231 w 120000"/>
              <a:gd name="T5" fmla="*/ 97983678 h 120000"/>
              <a:gd name="T6" fmla="*/ 0 w 120000"/>
              <a:gd name="T7" fmla="*/ 97983678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lim="800000"/>
            <a:headEnd type="none" w="med" len="med"/>
            <a:tailEnd type="none" w="med" len="med"/>
          </a:ln>
        </p:spPr>
      </p:sp>
      <p:sp>
        <p:nvSpPr>
          <p:cNvPr id="5" name="Shape 5"/>
          <p:cNvSpPr txBox="1">
            <a:spLocks noGrp="1"/>
          </p:cNvSpPr>
          <p:nvPr>
            <p:ph type="body" idx="1"/>
          </p:nvPr>
        </p:nvSpPr>
        <p:spPr>
          <a:xfrm>
            <a:off x="707708" y="4447461"/>
            <a:ext cx="5661660" cy="4213384"/>
          </a:xfrm>
          <a:prstGeom prst="rect">
            <a:avLst/>
          </a:prstGeom>
          <a:noFill/>
          <a:ln>
            <a:noFill/>
          </a:ln>
        </p:spPr>
        <p:txBody>
          <a:bodyPr lIns="93921" tIns="93921" rIns="93921" bIns="93921"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4342" name="Shape 6"/>
          <p:cNvSpPr txBox="1">
            <a:spLocks noGrp="1"/>
          </p:cNvSpPr>
          <p:nvPr/>
        </p:nvSpPr>
        <p:spPr bwMode="auto">
          <a:xfrm>
            <a:off x="0" y="8893296"/>
            <a:ext cx="3066733" cy="468154"/>
          </a:xfrm>
          <a:prstGeom prst="rect">
            <a:avLst/>
          </a:prstGeom>
          <a:noFill/>
          <a:ln w="9525">
            <a:noFill/>
            <a:miter lim="800000"/>
            <a:headEnd/>
            <a:tailEnd/>
          </a:ln>
        </p:spPr>
        <p:txBody>
          <a:bodyPr lIns="93921" tIns="93921" rIns="93921" bIns="93921" anchor="ctr"/>
          <a:lstStyle/>
          <a:p>
            <a:pPr>
              <a:defRPr/>
            </a:pPr>
            <a:endParaRPr lang="en-US" dirty="0"/>
          </a:p>
        </p:txBody>
      </p:sp>
      <p:sp>
        <p:nvSpPr>
          <p:cNvPr id="14343" name="Shape 7"/>
          <p:cNvSpPr txBox="1">
            <a:spLocks noGrp="1"/>
          </p:cNvSpPr>
          <p:nvPr/>
        </p:nvSpPr>
        <p:spPr bwMode="auto">
          <a:xfrm>
            <a:off x="4008705" y="8893296"/>
            <a:ext cx="3066733" cy="468154"/>
          </a:xfrm>
          <a:prstGeom prst="rect">
            <a:avLst/>
          </a:prstGeom>
          <a:noFill/>
          <a:ln w="9525">
            <a:noFill/>
            <a:miter lim="800000"/>
            <a:headEnd/>
            <a:tailEnd/>
          </a:ln>
        </p:spPr>
        <p:txBody>
          <a:bodyPr lIns="93921" tIns="93921" rIns="93921" bIns="93921" anchor="b"/>
          <a:lstStyle/>
          <a:p>
            <a:pPr algn="r">
              <a:defRPr/>
            </a:pPr>
            <a:endParaRPr lang="en-US" sz="1800" dirty="0"/>
          </a:p>
        </p:txBody>
      </p:sp>
    </p:spTree>
    <p:extLst>
      <p:ext uri="{BB962C8B-B14F-4D97-AF65-F5344CB8AC3E}">
        <p14:creationId xmlns:p14="http://schemas.microsoft.com/office/powerpoint/2010/main" val="1334283948"/>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6385" name="Shape 5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16386" name="Shape 60"/>
          <p:cNvSpPr>
            <a:spLocks noGrp="1" noRot="1" noChangeAspect="1"/>
          </p:cNvSpPr>
          <p:nvPr>
            <p:ph type="sldImg" idx="2"/>
          </p:nvPr>
        </p:nvSpPr>
        <p:spPr>
          <a:ln>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2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36866" name="Shape 125"/>
          <p:cNvSpPr>
            <a:spLocks noGrp="1" noRot="1" noChangeAspect="1"/>
          </p:cNvSpPr>
          <p:nvPr>
            <p:ph type="sldImg" idx="2"/>
          </p:nvPr>
        </p:nvSpPr>
        <p:spPr>
          <a:ln>
            <a:round/>
            <a:headEnd/>
            <a:tailEn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17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47106" name="Shape 173"/>
          <p:cNvSpPr>
            <a:spLocks noGrp="1" noRot="1" noChangeAspect="1"/>
          </p:cNvSpPr>
          <p:nvPr>
            <p:ph type="sldImg" idx="2"/>
          </p:nvPr>
        </p:nvSpPr>
        <p:spPr>
          <a:ln>
            <a:round/>
            <a:headEnd/>
            <a:tailEn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2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36866" name="Shape 125"/>
          <p:cNvSpPr>
            <a:spLocks noGrp="1" noRot="1" noChangeAspect="1"/>
          </p:cNvSpPr>
          <p:nvPr>
            <p:ph type="sldImg" idx="2"/>
          </p:nvPr>
        </p:nvSpPr>
        <p:spPr>
          <a:ln>
            <a:round/>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3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38914" name="Shape 131"/>
          <p:cNvSpPr>
            <a:spLocks noGrp="1" noRot="1" noChangeAspect="1"/>
          </p:cNvSpPr>
          <p:nvPr>
            <p:ph type="sldImg" idx="2"/>
          </p:nvPr>
        </p:nvSpPr>
        <p:spPr>
          <a:ln>
            <a:round/>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3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40962" name="Shape 137"/>
          <p:cNvSpPr>
            <a:spLocks noGrp="1" noRot="1" noChangeAspect="1"/>
          </p:cNvSpPr>
          <p:nvPr>
            <p:ph type="sldImg" idx="2"/>
          </p:nvPr>
        </p:nvSpPr>
        <p:spPr>
          <a:ln>
            <a:round/>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4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43010" name="Shape 144"/>
          <p:cNvSpPr>
            <a:spLocks noGrp="1" noRot="1" noChangeAspect="1"/>
          </p:cNvSpPr>
          <p:nvPr>
            <p:ph type="sldImg" idx="2"/>
          </p:nvPr>
        </p:nvSpPr>
        <p:spPr>
          <a:ln>
            <a:round/>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6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45058" name="Shape 167"/>
          <p:cNvSpPr>
            <a:spLocks noGrp="1" noRot="1" noChangeAspect="1"/>
          </p:cNvSpPr>
          <p:nvPr>
            <p:ph type="sldImg" idx="2"/>
          </p:nvPr>
        </p:nvSpPr>
        <p:spPr>
          <a:ln>
            <a:round/>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17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49154" name="Shape 179"/>
          <p:cNvSpPr>
            <a:spLocks noGrp="1" noRot="1" noChangeAspect="1"/>
          </p:cNvSpPr>
          <p:nvPr>
            <p:ph type="sldImg" idx="2"/>
          </p:nvPr>
        </p:nvSpPr>
        <p:spPr>
          <a:ln>
            <a:round/>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18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51202" name="Shape 185"/>
          <p:cNvSpPr>
            <a:spLocks noGrp="1" noRot="1" noChangeAspect="1"/>
          </p:cNvSpPr>
          <p:nvPr>
            <p:ph type="sldImg" idx="2"/>
          </p:nvPr>
        </p:nvSpPr>
        <p:spPr>
          <a:ln>
            <a:round/>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19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53250" name="Shape 191"/>
          <p:cNvSpPr>
            <a:spLocks noGrp="1" noRot="1" noChangeAspect="1"/>
          </p:cNvSpPr>
          <p:nvPr>
            <p:ph type="sldImg" idx="2"/>
          </p:nvPr>
        </p:nvSpPr>
        <p:spPr>
          <a:ln>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6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18434" name="Shape 66"/>
          <p:cNvSpPr>
            <a:spLocks noGrp="1" noRot="1" noChangeAspect="1"/>
          </p:cNvSpPr>
          <p:nvPr>
            <p:ph type="sldImg" idx="2"/>
          </p:nvPr>
        </p:nvSpPr>
        <p:spPr>
          <a:ln>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196"/>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55298" name="Shape 197"/>
          <p:cNvSpPr>
            <a:spLocks noGrp="1" noRot="1" noChangeAspect="1"/>
          </p:cNvSpPr>
          <p:nvPr>
            <p:ph type="sldImg" idx="2"/>
          </p:nvPr>
        </p:nvSpPr>
        <p:spPr>
          <a:ln>
            <a:round/>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202"/>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dirty="0" smtClean="0"/>
              <a:t>Ask students to identify a controversial issue</a:t>
            </a:r>
          </a:p>
        </p:txBody>
      </p:sp>
      <p:sp>
        <p:nvSpPr>
          <p:cNvPr id="57346" name="Shape 203"/>
          <p:cNvSpPr>
            <a:spLocks noGrp="1" noRot="1" noChangeAspect="1"/>
          </p:cNvSpPr>
          <p:nvPr>
            <p:ph type="sldImg" idx="2"/>
          </p:nvPr>
        </p:nvSpPr>
        <p:spPr>
          <a:ln>
            <a:round/>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0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59394" name="Shape 209"/>
          <p:cNvSpPr>
            <a:spLocks noGrp="1" noRot="1" noChangeAspect="1"/>
          </p:cNvSpPr>
          <p:nvPr>
            <p:ph type="sldImg" idx="2"/>
          </p:nvPr>
        </p:nvSpPr>
        <p:spPr>
          <a:ln>
            <a:round/>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Shape 21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61442" name="Shape 215"/>
          <p:cNvSpPr>
            <a:spLocks noGrp="1" noRot="1" noChangeAspect="1"/>
          </p:cNvSpPr>
          <p:nvPr>
            <p:ph type="sldImg" idx="2"/>
          </p:nvPr>
        </p:nvSpPr>
        <p:spPr>
          <a:ln>
            <a:round/>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22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63490" name="Shape 221"/>
          <p:cNvSpPr>
            <a:spLocks noGrp="1" noRot="1" noChangeAspect="1"/>
          </p:cNvSpPr>
          <p:nvPr>
            <p:ph type="sldImg" idx="2"/>
          </p:nvPr>
        </p:nvSpPr>
        <p:spPr>
          <a:ln>
            <a:round/>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22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63490" name="Shape 221"/>
          <p:cNvSpPr>
            <a:spLocks noGrp="1" noRot="1" noChangeAspect="1"/>
          </p:cNvSpPr>
          <p:nvPr>
            <p:ph type="sldImg" idx="2"/>
          </p:nvPr>
        </p:nvSpPr>
        <p:spPr>
          <a:ln>
            <a:round/>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a:ln>
            <a:headEnd/>
            <a:tailEnd/>
          </a:ln>
        </p:spPr>
      </p:sp>
      <p:sp>
        <p:nvSpPr>
          <p:cNvPr id="66562" name="Text Box 3"/>
          <p:cNvSpPr txBox="1">
            <a:spLocks noGrp="1"/>
          </p:cNvSpPr>
          <p:nvPr>
            <p:ph type="body" idx="1"/>
          </p:nvPr>
        </p:nvSpPr>
        <p:spPr bwMode="auto">
          <a:noFill/>
        </p:spPr>
        <p:txBody>
          <a:bodyPr vert="horz" wrap="square" numCol="1" compatLnSpc="1">
            <a:prstTxWarp prst="textNoShape">
              <a:avLst/>
            </a:prstTxWarp>
          </a:bodyPr>
          <a:lstStyle/>
          <a:p>
            <a:r>
              <a:rPr lang="en-US" dirty="0" smtClean="0"/>
              <a:t>Like to start with a short video clip that summarizes the situation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24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72706" name="Shape 241"/>
          <p:cNvSpPr>
            <a:spLocks noGrp="1" noRot="1" noChangeAspect="1"/>
          </p:cNvSpPr>
          <p:nvPr>
            <p:ph type="sldImg" idx="2"/>
          </p:nvPr>
        </p:nvSpPr>
        <p:spPr>
          <a:ln>
            <a:round/>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27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90114" name="Shape 280"/>
          <p:cNvSpPr>
            <a:spLocks noGrp="1" noRot="1" noChangeAspect="1"/>
          </p:cNvSpPr>
          <p:nvPr>
            <p:ph type="sldImg" idx="2"/>
          </p:nvPr>
        </p:nvSpPr>
        <p:spPr>
          <a:ln>
            <a:round/>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27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90114" name="Shape 280"/>
          <p:cNvSpPr>
            <a:spLocks noGrp="1" noRot="1" noChangeAspect="1"/>
          </p:cNvSpPr>
          <p:nvPr>
            <p:ph type="sldImg" idx="2"/>
          </p:nvPr>
        </p:nvSpPr>
        <p:spPr>
          <a:ln>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77"/>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22530" name="Shape 78"/>
          <p:cNvSpPr>
            <a:spLocks noGrp="1" noRot="1" noChangeAspect="1"/>
          </p:cNvSpPr>
          <p:nvPr>
            <p:ph type="sldImg" idx="2"/>
          </p:nvPr>
        </p:nvSpPr>
        <p:spPr>
          <a:ln>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24"/>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36866" name="Shape 125"/>
          <p:cNvSpPr>
            <a:spLocks noGrp="1" noRot="1" noChangeAspect="1"/>
          </p:cNvSpPr>
          <p:nvPr>
            <p:ph type="sldImg" idx="2"/>
          </p:nvPr>
        </p:nvSpPr>
        <p:spPr>
          <a:ln>
            <a:round/>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pPr marL="176131" indent="-176131">
              <a:buFontTx/>
              <a:buChar char="•"/>
            </a:pPr>
            <a:r>
              <a:rPr lang="en-US" baseline="0" dirty="0" smtClean="0"/>
              <a:t>Tell a story about closing the bathroom door</a:t>
            </a:r>
          </a:p>
          <a:p>
            <a:endParaRPr dirty="0"/>
          </a:p>
        </p:txBody>
      </p:sp>
      <p:sp>
        <p:nvSpPr>
          <p:cNvPr id="292" name="Shape 292"/>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b="1" i="1" dirty="0" smtClean="0">
                <a:solidFill>
                  <a:srgbClr val="FF0000"/>
                </a:solidFill>
              </a:rPr>
              <a:t>Culture is what you learn, it is not what you inherit</a:t>
            </a:r>
          </a:p>
          <a:p>
            <a:endParaRPr lang="en-US" dirty="0" smtClean="0"/>
          </a:p>
          <a:p>
            <a:r>
              <a:rPr lang="en-US" dirty="0" smtClean="0"/>
              <a:t>Compare those who have grown up using a Knife and Fork to those who have grown up using chopsticks. </a:t>
            </a:r>
          </a:p>
          <a:p>
            <a:endParaRPr dirty="0"/>
          </a:p>
        </p:txBody>
      </p:sp>
      <p:sp>
        <p:nvSpPr>
          <p:cNvPr id="304" name="Shape 304"/>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298" name="Shape 298"/>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Tell the story about Crossing the Street</a:t>
            </a:r>
          </a:p>
          <a:p>
            <a:r>
              <a:rPr lang="en-US" sz="1400" b="1" i="1" dirty="0" smtClean="0"/>
              <a:t>In some parts of the world, just crossing the street is considered “an Extreme Sport”</a:t>
            </a:r>
            <a:endParaRPr sz="1400" b="1" i="1" dirty="0"/>
          </a:p>
        </p:txBody>
      </p:sp>
      <p:sp>
        <p:nvSpPr>
          <p:cNvPr id="337" name="Shape 33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Rebounds</a:t>
            </a:r>
            <a:r>
              <a:rPr lang="en-US" baseline="0" dirty="0" smtClean="0"/>
              <a:t> from different cultures show how they would greet someone on the street.</a:t>
            </a:r>
          </a:p>
          <a:p>
            <a:r>
              <a:rPr lang="en-US" dirty="0" smtClean="0"/>
              <a:t>The Nudge</a:t>
            </a:r>
          </a:p>
          <a:p>
            <a:r>
              <a:rPr lang="en-US" dirty="0" smtClean="0"/>
              <a:t>The Buddhist Monk</a:t>
            </a:r>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1F744966-E0B0-4900-9670-20D59462B06F}" type="slidenum">
              <a:rPr lang="en-US" smtClean="0"/>
              <a:pPr/>
              <a:t>51</a:t>
            </a:fld>
            <a:endParaRPr lang="en-US" dirty="0"/>
          </a:p>
        </p:txBody>
      </p:sp>
    </p:spTree>
    <p:extLst>
      <p:ext uri="{BB962C8B-B14F-4D97-AF65-F5344CB8AC3E}">
        <p14:creationId xmlns:p14="http://schemas.microsoft.com/office/powerpoint/2010/main" val="3775461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349" name="Shape 349"/>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343" name="Shape 34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You are unsure what others expect of you</a:t>
            </a:r>
          </a:p>
          <a:p>
            <a:endParaRPr dirty="0"/>
          </a:p>
        </p:txBody>
      </p:sp>
      <p:sp>
        <p:nvSpPr>
          <p:cNvPr id="361" name="Shape 36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You may feel like that fish out of water</a:t>
            </a:r>
            <a:endParaRPr dirty="0"/>
          </a:p>
        </p:txBody>
      </p:sp>
      <p:sp>
        <p:nvSpPr>
          <p:cNvPr id="373" name="Shape 37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8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26626" name="Shape 90"/>
          <p:cNvSpPr>
            <a:spLocks noGrp="1" noRot="1" noChangeAspect="1"/>
          </p:cNvSpPr>
          <p:nvPr>
            <p:ph type="sldImg" idx="2"/>
          </p:nvPr>
        </p:nvSpPr>
        <p:spPr>
          <a:ln>
            <a:round/>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Here is some GOOD NEWS!</a:t>
            </a:r>
            <a:endParaRPr dirty="0"/>
          </a:p>
        </p:txBody>
      </p:sp>
      <p:sp>
        <p:nvSpPr>
          <p:cNvPr id="385" name="Shape 38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the stages</a:t>
            </a:r>
            <a:r>
              <a:rPr lang="en-US" baseline="0" dirty="0" smtClean="0"/>
              <a:t> of Culture Shock, you ask?</a:t>
            </a:r>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1F744966-E0B0-4900-9670-20D59462B06F}" type="slidenum">
              <a:rPr lang="en-US" smtClean="0"/>
              <a:pPr/>
              <a:t>58</a:t>
            </a:fld>
            <a:endParaRPr lang="en-US" dirty="0"/>
          </a:p>
        </p:txBody>
      </p:sp>
    </p:spTree>
    <p:extLst>
      <p:ext uri="{BB962C8B-B14F-4D97-AF65-F5344CB8AC3E}">
        <p14:creationId xmlns:p14="http://schemas.microsoft.com/office/powerpoint/2010/main" val="4063073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391" name="Shape 39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391" name="Shape 39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397" name="Shape 39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b="1" i="1" u="sng" dirty="0" smtClean="0">
                <a:solidFill>
                  <a:schemeClr val="hlink"/>
                </a:solidFill>
                <a:latin typeface="Arial"/>
                <a:ea typeface="Arial"/>
                <a:cs typeface="Arial"/>
                <a:sym typeface="Arial"/>
              </a:rPr>
              <a:t>During the negative phase</a:t>
            </a:r>
          </a:p>
          <a:p>
            <a:pPr marL="352261" indent="-352261">
              <a:spcBef>
                <a:spcPts val="657"/>
              </a:spcBef>
              <a:spcAft>
                <a:spcPts val="0"/>
              </a:spcAft>
              <a:buClr>
                <a:schemeClr val="dk1"/>
              </a:buClr>
              <a:buSzPct val="98958"/>
              <a:buFont typeface="Arial"/>
              <a:buChar char="•"/>
            </a:pPr>
            <a:r>
              <a:rPr lang="en-US" b="1" dirty="0" smtClean="0">
                <a:solidFill>
                  <a:srgbClr val="BB0000"/>
                </a:solidFill>
                <a:latin typeface="Arial"/>
                <a:ea typeface="Arial"/>
                <a:cs typeface="Arial"/>
                <a:sym typeface="Arial"/>
              </a:rPr>
              <a:t>Gradually increasing disillusionment</a:t>
            </a:r>
          </a:p>
          <a:p>
            <a:endParaRPr lang="en-US" b="1" dirty="0" smtClean="0">
              <a:solidFill>
                <a:srgbClr val="BB0000"/>
              </a:solidFill>
              <a:latin typeface="Arial"/>
              <a:ea typeface="Arial"/>
              <a:cs typeface="Arial"/>
              <a:sym typeface="Arial"/>
            </a:endParaRPr>
          </a:p>
          <a:p>
            <a:pPr marL="352261" indent="-352261">
              <a:spcBef>
                <a:spcPts val="657"/>
              </a:spcBef>
              <a:spcAft>
                <a:spcPts val="0"/>
              </a:spcAft>
              <a:buClr>
                <a:schemeClr val="dk1"/>
              </a:buClr>
              <a:buSzPct val="98958"/>
              <a:buFont typeface="Arial"/>
              <a:buChar char="•"/>
            </a:pPr>
            <a:r>
              <a:rPr lang="en-US" b="1" dirty="0" smtClean="0">
                <a:solidFill>
                  <a:srgbClr val="BB0000"/>
                </a:solidFill>
                <a:latin typeface="Arial"/>
                <a:ea typeface="Arial"/>
                <a:cs typeface="Arial"/>
                <a:sym typeface="Arial"/>
              </a:rPr>
              <a:t>Gradually increasing discomfort</a:t>
            </a:r>
          </a:p>
          <a:p>
            <a:endParaRPr lang="en-US" b="1" dirty="0" smtClean="0">
              <a:solidFill>
                <a:srgbClr val="BB0000"/>
              </a:solidFill>
              <a:latin typeface="Arial"/>
              <a:ea typeface="Arial"/>
              <a:cs typeface="Arial"/>
              <a:sym typeface="Arial"/>
            </a:endParaRPr>
          </a:p>
          <a:p>
            <a:pPr marL="352261" indent="-352261">
              <a:spcBef>
                <a:spcPts val="657"/>
              </a:spcBef>
              <a:spcAft>
                <a:spcPts val="0"/>
              </a:spcAft>
              <a:buClr>
                <a:schemeClr val="dk1"/>
              </a:buClr>
              <a:buSzPct val="98958"/>
              <a:buFont typeface="Arial"/>
              <a:buChar char="•"/>
            </a:pPr>
            <a:r>
              <a:rPr lang="en-US" b="1" dirty="0" smtClean="0">
                <a:solidFill>
                  <a:srgbClr val="BB0000"/>
                </a:solidFill>
                <a:latin typeface="Arial"/>
                <a:ea typeface="Arial"/>
                <a:cs typeface="Arial"/>
                <a:sym typeface="Arial"/>
              </a:rPr>
              <a:t>You begin to lose self confidence</a:t>
            </a:r>
          </a:p>
          <a:p>
            <a:endParaRPr lang="en-US" b="1" i="1" u="sng" dirty="0" smtClean="0">
              <a:solidFill>
                <a:schemeClr val="hlink"/>
              </a:solidFill>
              <a:latin typeface="Arial"/>
              <a:ea typeface="Arial"/>
              <a:cs typeface="Arial"/>
              <a:sym typeface="Arial"/>
            </a:endParaRPr>
          </a:p>
          <a:p>
            <a:endParaRPr dirty="0"/>
          </a:p>
        </p:txBody>
      </p:sp>
      <p:sp>
        <p:nvSpPr>
          <p:cNvPr id="403" name="Shape 40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391" name="Shape 39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eaLnBrk="1" fontAlgn="auto" hangingPunct="1">
              <a:spcBef>
                <a:spcPts val="0"/>
              </a:spcBef>
              <a:spcAft>
                <a:spcPts val="0"/>
              </a:spcAft>
              <a:defRPr/>
            </a:pPr>
            <a:r>
              <a:rPr lang="en-US" b="1" dirty="0" smtClean="0">
                <a:solidFill>
                  <a:srgbClr val="BB0000"/>
                </a:solidFill>
                <a:latin typeface="Arial" pitchFamily="34" charset="0"/>
                <a:cs typeface="Arial" pitchFamily="34" charset="0"/>
              </a:rPr>
              <a:t>And my favorite:</a:t>
            </a:r>
          </a:p>
          <a:p>
            <a:pPr defTabSz="939363" eaLnBrk="1" fontAlgn="auto" hangingPunct="1">
              <a:spcBef>
                <a:spcPts val="0"/>
              </a:spcBef>
              <a:spcAft>
                <a:spcPts val="0"/>
              </a:spcAft>
              <a:defRPr/>
            </a:pPr>
            <a:r>
              <a:rPr lang="en-US" b="1" dirty="0" smtClean="0">
                <a:solidFill>
                  <a:srgbClr val="BB0000"/>
                </a:solidFill>
                <a:latin typeface="Arial" pitchFamily="34" charset="0"/>
                <a:cs typeface="Arial" pitchFamily="34" charset="0"/>
              </a:rPr>
              <a:t>Why don’t they make their street signs easier to read?</a:t>
            </a:r>
          </a:p>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1F744966-E0B0-4900-9670-20D59462B06F}" type="slidenum">
              <a:rPr lang="en-US" smtClean="0"/>
              <a:pPr/>
              <a:t>66</a:t>
            </a:fld>
            <a:endParaRPr lang="en-US" dirty="0"/>
          </a:p>
        </p:txBody>
      </p:sp>
    </p:spTree>
    <p:extLst>
      <p:ext uri="{BB962C8B-B14F-4D97-AF65-F5344CB8AC3E}">
        <p14:creationId xmlns:p14="http://schemas.microsoft.com/office/powerpoint/2010/main" val="41684534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391" name="Shape 39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This may be a good time to take up jogging???</a:t>
            </a:r>
            <a:endParaRPr dirty="0"/>
          </a:p>
        </p:txBody>
      </p:sp>
      <p:sp>
        <p:nvSpPr>
          <p:cNvPr id="415" name="Shape 41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9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28674" name="Shape 96"/>
          <p:cNvSpPr>
            <a:spLocks noGrp="1" noRot="1" noChangeAspect="1"/>
          </p:cNvSpPr>
          <p:nvPr>
            <p:ph type="sldImg" idx="2"/>
          </p:nvPr>
        </p:nvSpPr>
        <p:spPr>
          <a:ln>
            <a:round/>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1F744966-E0B0-4900-9670-20D59462B06F}" type="slidenum">
              <a:rPr lang="en-US" smtClean="0"/>
              <a:pPr/>
              <a:t>69</a:t>
            </a:fld>
            <a:endParaRPr lang="en-US" dirty="0"/>
          </a:p>
        </p:txBody>
      </p:sp>
    </p:spTree>
    <p:extLst>
      <p:ext uri="{BB962C8B-B14F-4D97-AF65-F5344CB8AC3E}">
        <p14:creationId xmlns:p14="http://schemas.microsoft.com/office/powerpoint/2010/main" val="1426907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Tell the story about the girl in Hungary who’s parents were so worried because she never answered their email. She was just TOO BUSY!</a:t>
            </a:r>
          </a:p>
          <a:p>
            <a:endParaRPr dirty="0"/>
          </a:p>
        </p:txBody>
      </p:sp>
      <p:sp>
        <p:nvSpPr>
          <p:cNvPr id="421" name="Shape 42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read the stage 3 cards</a:t>
            </a:r>
          </a:p>
          <a:p>
            <a:endParaRPr lang="en-US" dirty="0"/>
          </a:p>
        </p:txBody>
      </p:sp>
      <p:sp>
        <p:nvSpPr>
          <p:cNvPr id="4" name="Slide Number Placeholder 3"/>
          <p:cNvSpPr>
            <a:spLocks noGrp="1"/>
          </p:cNvSpPr>
          <p:nvPr>
            <p:ph type="sldNum" sz="quarter" idx="10"/>
          </p:nvPr>
        </p:nvSpPr>
        <p:spPr>
          <a:xfrm>
            <a:off x="4008705" y="8893296"/>
            <a:ext cx="3066733" cy="468154"/>
          </a:xfrm>
          <a:prstGeom prst="rect">
            <a:avLst/>
          </a:prstGeom>
        </p:spPr>
        <p:txBody>
          <a:bodyPr lIns="93936" tIns="46968" rIns="93936" bIns="46968"/>
          <a:lstStyle/>
          <a:p>
            <a:fld id="{1F744966-E0B0-4900-9670-20D59462B06F}" type="slidenum">
              <a:rPr lang="en-US" smtClean="0"/>
              <a:pPr/>
              <a:t>71</a:t>
            </a:fld>
            <a:endParaRPr lang="en-US" dirty="0"/>
          </a:p>
        </p:txBody>
      </p:sp>
    </p:spTree>
    <p:extLst>
      <p:ext uri="{BB962C8B-B14F-4D97-AF65-F5344CB8AC3E}">
        <p14:creationId xmlns:p14="http://schemas.microsoft.com/office/powerpoint/2010/main" val="34768390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Students to read stage 4 cards</a:t>
            </a:r>
            <a:endParaRPr dirty="0"/>
          </a:p>
        </p:txBody>
      </p:sp>
      <p:sp>
        <p:nvSpPr>
          <p:cNvPr id="445" name="Shape 445"/>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457" name="Shape 457"/>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Become a part of your new country</a:t>
            </a:r>
          </a:p>
          <a:p>
            <a:endParaRPr dirty="0"/>
          </a:p>
        </p:txBody>
      </p:sp>
      <p:sp>
        <p:nvSpPr>
          <p:cNvPr id="451" name="Shape 451"/>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r>
              <a:rPr lang="en-US" dirty="0" smtClean="0"/>
              <a:t>We have had students return here to ask why we spent so much time on this because they did not experience any homesickness. Yet other students barely made it through the second phase. Everyone experiences culture shock differently and is unique to themselves.</a:t>
            </a:r>
            <a:endParaRPr dirty="0"/>
          </a:p>
        </p:txBody>
      </p:sp>
      <p:sp>
        <p:nvSpPr>
          <p:cNvPr id="463" name="Shape 46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707708" y="4447461"/>
            <a:ext cx="5661659" cy="4213384"/>
          </a:xfrm>
          <a:prstGeom prst="rect">
            <a:avLst/>
          </a:prstGeom>
        </p:spPr>
        <p:txBody>
          <a:bodyPr lIns="93921" tIns="93921" rIns="93921" bIns="93921" anchor="ctr" anchorCtr="0">
            <a:noAutofit/>
          </a:bodyPr>
          <a:lstStyle/>
          <a:p>
            <a:endParaRPr dirty="0"/>
          </a:p>
        </p:txBody>
      </p:sp>
      <p:sp>
        <p:nvSpPr>
          <p:cNvPr id="433" name="Shape 433"/>
          <p:cNvSpPr>
            <a:spLocks noGrp="1" noRot="1" noChangeAspect="1"/>
          </p:cNvSpPr>
          <p:nvPr>
            <p:ph type="sldImg" idx="2"/>
          </p:nvPr>
        </p:nvSpPr>
        <p:spPr>
          <a:xfrm>
            <a:off x="1196975" y="701675"/>
            <a:ext cx="4683125" cy="35115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7" name="Shape 47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157698" name="Shape 480"/>
          <p:cNvSpPr>
            <a:spLocks noGrp="1" noRot="1" noChangeAspect="1"/>
          </p:cNvSpPr>
          <p:nvPr>
            <p:ph type="sldImg" idx="2"/>
          </p:nvPr>
        </p:nvSpPr>
        <p:spPr>
          <a:ln>
            <a:round/>
            <a:headEnd/>
            <a:tailEn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7" name="Shape 47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157698" name="Shape 480"/>
          <p:cNvSpPr>
            <a:spLocks noGrp="1" noRot="1" noChangeAspect="1"/>
          </p:cNvSpPr>
          <p:nvPr>
            <p:ph type="sldImg" idx="2"/>
          </p:nvPr>
        </p:nvSpPr>
        <p:spPr>
          <a:ln>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0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30722" name="Shape 106"/>
          <p:cNvSpPr>
            <a:spLocks noGrp="1" noRot="1" noChangeAspect="1"/>
          </p:cNvSpPr>
          <p:nvPr>
            <p:ph type="sldImg" idx="2"/>
          </p:nvPr>
        </p:nvSpPr>
        <p:spPr>
          <a:ln>
            <a:round/>
            <a:headEnd/>
            <a:tailEn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7697" name="Shape 479"/>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157698" name="Shape 480"/>
          <p:cNvSpPr>
            <a:spLocks noGrp="1" noRot="1" noChangeAspect="1"/>
          </p:cNvSpPr>
          <p:nvPr>
            <p:ph type="sldImg" idx="2"/>
          </p:nvPr>
        </p:nvSpPr>
        <p:spPr>
          <a:ln>
            <a:round/>
            <a:headEnd/>
            <a:tailEn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5" name="Shape 485"/>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159746" name="Shape 486"/>
          <p:cNvSpPr>
            <a:spLocks noGrp="1" noRot="1" noChangeAspect="1"/>
          </p:cNvSpPr>
          <p:nvPr>
            <p:ph type="sldImg" idx="2"/>
          </p:nvPr>
        </p:nvSpPr>
        <p:spPr>
          <a:ln>
            <a:round/>
            <a:headEnd/>
            <a:tailEn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3" name="Shape 723"/>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212994" name="Shape 724"/>
          <p:cNvSpPr>
            <a:spLocks noGrp="1" noRot="1" noChangeAspect="1"/>
          </p:cNvSpPr>
          <p:nvPr>
            <p:ph type="sldImg" idx="2"/>
          </p:nvPr>
        </p:nvSpPr>
        <p:spPr>
          <a:ln>
            <a:round/>
            <a:headEnd/>
            <a:tailEn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1" name="Shape 730"/>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215042" name="Shape 731"/>
          <p:cNvSpPr>
            <a:spLocks noGrp="1" noRot="1" noChangeAspect="1"/>
          </p:cNvSpPr>
          <p:nvPr>
            <p:ph type="sldImg" idx="2"/>
          </p:nvPr>
        </p:nvSpPr>
        <p:spPr>
          <a:ln>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1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32770" name="Shape 112"/>
          <p:cNvSpPr>
            <a:spLocks noGrp="1" noRot="1" noChangeAspect="1"/>
          </p:cNvSpPr>
          <p:nvPr>
            <p:ph type="sldImg" idx="2"/>
          </p:nvPr>
        </p:nvSpPr>
        <p:spPr>
          <a:ln>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71"/>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r>
              <a:rPr lang="en-US" dirty="0" smtClean="0"/>
              <a:t>As a parent I know you are anxious about your son/daughters experience:</a:t>
            </a:r>
          </a:p>
          <a:p>
            <a:pPr eaLnBrk="1" hangingPunct="1">
              <a:spcBef>
                <a:spcPct val="0"/>
              </a:spcBef>
            </a:pPr>
            <a:endParaRPr lang="en-US" dirty="0" smtClean="0"/>
          </a:p>
          <a:p>
            <a:pPr eaLnBrk="1" hangingPunct="1">
              <a:spcBef>
                <a:spcPct val="0"/>
              </a:spcBef>
            </a:pPr>
            <a:r>
              <a:rPr lang="en-US" dirty="0" smtClean="0"/>
              <a:t>Job this weekend is to:</a:t>
            </a:r>
          </a:p>
          <a:p>
            <a:pPr eaLnBrk="1" hangingPunct="1">
              <a:spcBef>
                <a:spcPct val="0"/>
              </a:spcBef>
            </a:pPr>
            <a:r>
              <a:rPr lang="en-US" dirty="0" smtClean="0"/>
              <a:t>	 provide you with the resources</a:t>
            </a:r>
          </a:p>
          <a:p>
            <a:pPr eaLnBrk="1" hangingPunct="1">
              <a:spcBef>
                <a:spcPct val="0"/>
              </a:spcBef>
            </a:pPr>
            <a:r>
              <a:rPr lang="en-US" dirty="0" smtClean="0"/>
              <a:t>	impart information – beneficial information</a:t>
            </a:r>
          </a:p>
          <a:p>
            <a:pPr eaLnBrk="1" hangingPunct="1">
              <a:spcBef>
                <a:spcPct val="0"/>
              </a:spcBef>
            </a:pPr>
            <a:r>
              <a:rPr lang="en-US" dirty="0" smtClean="0"/>
              <a:t>	prepare you and your child for this experience</a:t>
            </a:r>
          </a:p>
          <a:p>
            <a:pPr eaLnBrk="1" hangingPunct="1">
              <a:spcBef>
                <a:spcPct val="0"/>
              </a:spcBef>
            </a:pPr>
            <a:endParaRPr lang="en-US" dirty="0" smtClean="0"/>
          </a:p>
          <a:p>
            <a:pPr eaLnBrk="1" hangingPunct="1">
              <a:spcBef>
                <a:spcPct val="0"/>
              </a:spcBef>
            </a:pPr>
            <a:r>
              <a:rPr lang="en-US" dirty="0" smtClean="0"/>
              <a:t>Finally to share with you that someone in another country is prepared to watch over them, just like we watch over the students here</a:t>
            </a:r>
          </a:p>
        </p:txBody>
      </p:sp>
      <p:sp>
        <p:nvSpPr>
          <p:cNvPr id="20482" name="Shape 72"/>
          <p:cNvSpPr>
            <a:spLocks noGrp="1" noRot="1" noChangeAspect="1"/>
          </p:cNvSpPr>
          <p:nvPr>
            <p:ph type="sldImg" idx="2"/>
          </p:nvPr>
        </p:nvSpPr>
        <p:spPr>
          <a:ln>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18"/>
          <p:cNvSpPr txBox="1">
            <a:spLocks noGrp="1"/>
          </p:cNvSpPr>
          <p:nvPr>
            <p:ph type="body" idx="1"/>
          </p:nvPr>
        </p:nvSpPr>
        <p:spPr bwMode="auto">
          <a:noFill/>
        </p:spPr>
        <p:txBody>
          <a:bodyPr vert="horz" wrap="square" numCol="1" compatLnSpc="1">
            <a:prstTxWarp prst="textNoShape">
              <a:avLst/>
            </a:prstTxWarp>
          </a:bodyPr>
          <a:lstStyle/>
          <a:p>
            <a:pPr eaLnBrk="1" hangingPunct="1">
              <a:spcBef>
                <a:spcPct val="0"/>
              </a:spcBef>
            </a:pPr>
            <a:endParaRPr lang="en-US" dirty="0" smtClean="0"/>
          </a:p>
        </p:txBody>
      </p:sp>
      <p:sp>
        <p:nvSpPr>
          <p:cNvPr id="34818" name="Shape 119"/>
          <p:cNvSpPr>
            <a:spLocks noGrp="1" noRot="1" noChangeAspect="1"/>
          </p:cNvSpPr>
          <p:nvPr>
            <p:ph type="sldImg" idx="2"/>
          </p:nvPr>
        </p:nvSpPr>
        <p:spPr>
          <a:ln>
            <a:round/>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xAndObj" type="txAndObj">
  <p:cSld name="txAndObj">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685800" y="609600"/>
            <a:ext cx="77724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16" name="Shape 16"/>
          <p:cNvSpPr txBox="1">
            <a:spLocks noGrp="1"/>
          </p:cNvSpPr>
          <p:nvPr>
            <p:ph type="body" idx="1"/>
          </p:nvPr>
        </p:nvSpPr>
        <p:spPr>
          <a:xfrm>
            <a:off x="685800" y="1981200"/>
            <a:ext cx="3809999" cy="41148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
        <p:nvSpPr>
          <p:cNvPr id="17" name="Shape 17"/>
          <p:cNvSpPr txBox="1">
            <a:spLocks noGrp="1"/>
          </p:cNvSpPr>
          <p:nvPr>
            <p:ph type="body" idx="2"/>
          </p:nvPr>
        </p:nvSpPr>
        <p:spPr>
          <a:xfrm>
            <a:off x="4648200" y="1981200"/>
            <a:ext cx="3809999" cy="41148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Head" type="secHead">
  <p:cSld name="secHea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7" name="Shape 47"/>
          <p:cNvSpPr txBox="1">
            <a:spLocks noGrp="1"/>
          </p:cNvSpPr>
          <p:nvPr>
            <p:ph type="body" idx="1"/>
          </p:nvPr>
        </p:nvSpPr>
        <p:spPr>
          <a:xfrm>
            <a:off x="722312" y="2906713"/>
            <a:ext cx="7772400" cy="1500187"/>
          </a:xfrm>
          <a:prstGeom prst="rect">
            <a:avLst/>
          </a:prstGeom>
          <a:noFill/>
          <a:ln>
            <a:noFill/>
          </a:ln>
        </p:spPr>
        <p:txBody>
          <a:bodyPr anchor="b"/>
          <a:lstStyle>
            <a:lvl1pPr marL="0" indent="0" rtl="0">
              <a:buFont typeface="Arial"/>
              <a:buNone/>
              <a:defRPr sz="2000"/>
            </a:lvl1pPr>
            <a:lvl2pPr marL="457200" indent="0" rtl="0">
              <a:buFont typeface="Arial"/>
              <a:buNone/>
              <a:defRPr sz="1800"/>
            </a:lvl2pPr>
            <a:lvl3pPr marL="914400" indent="0" rtl="0">
              <a:buFont typeface="Arial"/>
              <a:buNone/>
              <a:defRPr sz="1600"/>
            </a:lvl3pPr>
            <a:lvl4pPr marL="1371600" indent="0" rtl="0">
              <a:buFont typeface="Arial"/>
              <a:buNone/>
              <a:defRPr sz="1400"/>
            </a:lvl4pPr>
            <a:lvl5pPr marL="1828800" indent="0" rtl="0">
              <a:buFont typeface="Arial"/>
              <a:buNone/>
              <a:defRPr sz="1400"/>
            </a:lvl5pPr>
            <a:lvl6pPr marL="2286000" indent="0" rtl="0">
              <a:buFont typeface="Arial"/>
              <a:buNone/>
              <a:defRPr sz="1400"/>
            </a:lvl6pPr>
            <a:lvl7pPr marL="2743200" indent="0" rtl="0">
              <a:buFont typeface="Arial"/>
              <a:buNone/>
              <a:defRPr sz="1400"/>
            </a:lvl7pPr>
            <a:lvl8pPr marL="3200400" indent="0" rtl="0">
              <a:buFont typeface="Arial"/>
              <a:buNone/>
              <a:defRPr sz="1400"/>
            </a:lvl8pPr>
            <a:lvl9pPr marL="3657600" indent="0" rtl="0">
              <a:buFont typeface="Arial"/>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obj" type="obj">
  <p:cSld name="obj">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85800" y="609600"/>
            <a:ext cx="77724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50" name="Shape 50"/>
          <p:cNvSpPr txBox="1">
            <a:spLocks noGrp="1"/>
          </p:cNvSpPr>
          <p:nvPr>
            <p:ph type="body" idx="1"/>
          </p:nvPr>
        </p:nvSpPr>
        <p:spPr>
          <a:xfrm>
            <a:off x="685800" y="1981200"/>
            <a:ext cx="7772400" cy="41148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vertTitleAndTx" type="vertTitleAndTx">
  <p:cSld name="vertTitleAndTx">
    <p:spTree>
      <p:nvGrpSpPr>
        <p:cNvPr id="1" name="Shape 18"/>
        <p:cNvGrpSpPr/>
        <p:nvPr/>
      </p:nvGrpSpPr>
      <p:grpSpPr>
        <a:xfrm>
          <a:off x="0" y="0"/>
          <a:ext cx="0" cy="0"/>
          <a:chOff x="0" y="0"/>
          <a:chExt cx="0" cy="0"/>
        </a:xfrm>
      </p:grpSpPr>
      <p:sp>
        <p:nvSpPr>
          <p:cNvPr id="19" name="Shape 19"/>
          <p:cNvSpPr txBox="1">
            <a:spLocks noGrp="1"/>
          </p:cNvSpPr>
          <p:nvPr>
            <p:ph type="title"/>
          </p:nvPr>
        </p:nvSpPr>
        <p:spPr>
          <a:xfrm rot="5400000">
            <a:off x="4743450" y="2381249"/>
            <a:ext cx="5486399" cy="19431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0" name="Shape 20"/>
          <p:cNvSpPr txBox="1">
            <a:spLocks noGrp="1"/>
          </p:cNvSpPr>
          <p:nvPr>
            <p:ph type="body" idx="1"/>
          </p:nvPr>
        </p:nvSpPr>
        <p:spPr>
          <a:xfrm rot="5400000">
            <a:off x="781050" y="514349"/>
            <a:ext cx="5486399" cy="56769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vertTx" type="vertTx">
  <p:cSld name="vertTx">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85800" y="609600"/>
            <a:ext cx="77724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23" name="Shape 23"/>
          <p:cNvSpPr txBox="1">
            <a:spLocks noGrp="1"/>
          </p:cNvSpPr>
          <p:nvPr>
            <p:ph type="body" idx="1"/>
          </p:nvPr>
        </p:nvSpPr>
        <p:spPr>
          <a:xfrm rot="5400000">
            <a:off x="2514599" y="152399"/>
            <a:ext cx="4114800" cy="777240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Arial"/>
                <a:ea typeface="Arial"/>
                <a:cs typeface="Arial"/>
                <a:sym typeface="Arial"/>
              </a:defRPr>
            </a:lvl1pPr>
            <a:lvl2pPr marL="742950" indent="-177800"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2pPr>
            <a:lvl3pPr marL="1143000" indent="-136525"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3pPr>
            <a:lvl4pPr marL="1600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4pPr>
            <a:lvl5pPr marL="20574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5pPr>
            <a:lvl6pPr marL="25146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6pPr>
            <a:lvl7pPr marL="29718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7pPr>
            <a:lvl8pPr marL="34290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8pPr>
            <a:lvl9pPr marL="3886200" indent="-15240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icTx" type="picTx">
  <p:cSld name="picTx">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1792288" y="4800600"/>
            <a:ext cx="5486399" cy="566737"/>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6" name="Shape 26"/>
          <p:cNvSpPr>
            <a:spLocks noGrp="1"/>
          </p:cNvSpPr>
          <p:nvPr>
            <p:ph type="pic" idx="2"/>
          </p:nvPr>
        </p:nvSpPr>
        <p:spPr>
          <a:xfrm>
            <a:off x="1792288" y="612775"/>
            <a:ext cx="5486399" cy="4114800"/>
          </a:xfrm>
          <a:prstGeom prst="rect">
            <a:avLst/>
          </a:prstGeom>
          <a:noFill/>
          <a:ln>
            <a:noFill/>
          </a:ln>
        </p:spPr>
        <p:txBody>
          <a:bodyPr/>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pPr lvl="0"/>
            <a:endParaRPr noProof="0" dirty="0">
              <a:sym typeface="Arial"/>
            </a:endParaRPr>
          </a:p>
        </p:txBody>
      </p:sp>
      <p:sp>
        <p:nvSpPr>
          <p:cNvPr id="27" name="Shape 27"/>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objTx" type="objTx">
  <p:cSld name="obj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273050"/>
            <a:ext cx="3008313" cy="1162049"/>
          </a:xfrm>
          <a:prstGeom prst="rect">
            <a:avLst/>
          </a:prstGeom>
          <a:noFill/>
          <a:ln>
            <a:noFill/>
          </a:ln>
        </p:spPr>
        <p:txBody>
          <a:bodyPr anchor="b"/>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31" name="Shape 31"/>
          <p:cNvSpPr txBox="1">
            <a:spLocks noGrp="1"/>
          </p:cNvSpPr>
          <p:nvPr>
            <p:ph type="body" idx="2"/>
          </p:nvPr>
        </p:nvSpPr>
        <p:spPr>
          <a:xfrm>
            <a:off x="457200" y="1435100"/>
            <a:ext cx="3008313" cy="4691063"/>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Only" type="titleOnly">
  <p:cSld name="title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85800" y="609600"/>
            <a:ext cx="77724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woTxTwoObj" type="twoTxTwoObj">
  <p:cSld name="twoTxTwoObj">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74637"/>
            <a:ext cx="8229600" cy="1143000"/>
          </a:xfrm>
          <a:prstGeom prst="rect">
            <a:avLst/>
          </a:prstGeom>
          <a:noFill/>
          <a:ln>
            <a:noFill/>
          </a:ln>
        </p:spPr>
        <p:txBody>
          <a:bodyPr anchor="t"/>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7" name="Shape 37"/>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38" name="Shape 38"/>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39" name="Shape 39"/>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endParaRPr/>
          </a:p>
        </p:txBody>
      </p:sp>
      <p:sp>
        <p:nvSpPr>
          <p:cNvPr id="40" name="Shape 40"/>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woObj" type="twoObj">
  <p:cSld name="twoObj">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685800" y="609600"/>
            <a:ext cx="7772400" cy="1143000"/>
          </a:xfrm>
          <a:prstGeom prst="rect">
            <a:avLst/>
          </a:prstGeom>
          <a:noFill/>
          <a:ln>
            <a:noFill/>
          </a:ln>
        </p:spPr>
        <p:txBody>
          <a:bodyPr anchor="t"/>
          <a:lstStyle>
            <a:lvl1pPr algn="ctr" rtl="0">
              <a:spcBef>
                <a:spcPts val="0"/>
              </a:spcBef>
              <a:spcAft>
                <a:spcPts val="0"/>
              </a:spcAft>
              <a:defRPr sz="4400">
                <a:solidFill>
                  <a:schemeClr val="dk2"/>
                </a:solidFill>
                <a:latin typeface="Arial"/>
                <a:ea typeface="Arial"/>
                <a:cs typeface="Arial"/>
                <a:sym typeface="Arial"/>
              </a:defRPr>
            </a:lvl1pPr>
            <a:lvl2pPr algn="ctr" rtl="0">
              <a:spcBef>
                <a:spcPts val="0"/>
              </a:spcBef>
              <a:spcAft>
                <a:spcPts val="0"/>
              </a:spcAft>
              <a:defRPr sz="4400">
                <a:solidFill>
                  <a:schemeClr val="dk2"/>
                </a:solidFill>
                <a:latin typeface="Arial"/>
                <a:ea typeface="Arial"/>
                <a:cs typeface="Arial"/>
                <a:sym typeface="Arial"/>
              </a:defRPr>
            </a:lvl2pPr>
            <a:lvl3pPr algn="ctr" rtl="0">
              <a:spcBef>
                <a:spcPts val="0"/>
              </a:spcBef>
              <a:spcAft>
                <a:spcPts val="0"/>
              </a:spcAft>
              <a:defRPr sz="4400">
                <a:solidFill>
                  <a:schemeClr val="dk2"/>
                </a:solidFill>
                <a:latin typeface="Arial"/>
                <a:ea typeface="Arial"/>
                <a:cs typeface="Arial"/>
                <a:sym typeface="Arial"/>
              </a:defRPr>
            </a:lvl3pPr>
            <a:lvl4pPr algn="ctr" rtl="0">
              <a:spcBef>
                <a:spcPts val="0"/>
              </a:spcBef>
              <a:spcAft>
                <a:spcPts val="0"/>
              </a:spcAft>
              <a:defRPr sz="4400">
                <a:solidFill>
                  <a:schemeClr val="dk2"/>
                </a:solidFill>
                <a:latin typeface="Arial"/>
                <a:ea typeface="Arial"/>
                <a:cs typeface="Arial"/>
                <a:sym typeface="Arial"/>
              </a:defRPr>
            </a:lvl4pPr>
            <a:lvl5pPr algn="ctr" rtl="0">
              <a:spcBef>
                <a:spcPts val="0"/>
              </a:spcBef>
              <a:spcAft>
                <a:spcPts val="0"/>
              </a:spcAft>
              <a:defRPr sz="4400">
                <a:solidFill>
                  <a:schemeClr val="dk2"/>
                </a:solidFill>
                <a:latin typeface="Arial"/>
                <a:ea typeface="Arial"/>
                <a:cs typeface="Arial"/>
                <a:sym typeface="Arial"/>
              </a:defRPr>
            </a:lvl5pPr>
            <a:lvl6pPr marL="457200" algn="ctr" rtl="0">
              <a:spcBef>
                <a:spcPts val="0"/>
              </a:spcBef>
              <a:spcAft>
                <a:spcPts val="0"/>
              </a:spcAft>
              <a:defRPr sz="4400">
                <a:solidFill>
                  <a:schemeClr val="dk2"/>
                </a:solidFill>
                <a:latin typeface="Arial"/>
                <a:ea typeface="Arial"/>
                <a:cs typeface="Arial"/>
                <a:sym typeface="Arial"/>
              </a:defRPr>
            </a:lvl6pPr>
            <a:lvl7pPr marL="914400" algn="ctr" rtl="0">
              <a:spcBef>
                <a:spcPts val="0"/>
              </a:spcBef>
              <a:spcAft>
                <a:spcPts val="0"/>
              </a:spcAft>
              <a:defRPr sz="4400">
                <a:solidFill>
                  <a:schemeClr val="dk2"/>
                </a:solidFill>
                <a:latin typeface="Arial"/>
                <a:ea typeface="Arial"/>
                <a:cs typeface="Arial"/>
                <a:sym typeface="Arial"/>
              </a:defRPr>
            </a:lvl7pPr>
            <a:lvl8pPr marL="1371600" algn="ctr" rtl="0">
              <a:spcBef>
                <a:spcPts val="0"/>
              </a:spcBef>
              <a:spcAft>
                <a:spcPts val="0"/>
              </a:spcAft>
              <a:defRPr sz="4400">
                <a:solidFill>
                  <a:schemeClr val="dk2"/>
                </a:solidFill>
                <a:latin typeface="Arial"/>
                <a:ea typeface="Arial"/>
                <a:cs typeface="Arial"/>
                <a:sym typeface="Arial"/>
              </a:defRPr>
            </a:lvl8pPr>
            <a:lvl9pPr marL="1828800" algn="ctr" rtl="0">
              <a:spcBef>
                <a:spcPts val="0"/>
              </a:spcBef>
              <a:spcAft>
                <a:spcPts val="0"/>
              </a:spcAft>
              <a:defRPr sz="4400">
                <a:solidFill>
                  <a:schemeClr val="dk2"/>
                </a:solidFill>
                <a:latin typeface="Arial"/>
                <a:ea typeface="Arial"/>
                <a:cs typeface="Arial"/>
                <a:sym typeface="Arial"/>
              </a:defRPr>
            </a:lvl9pPr>
          </a:lstStyle>
          <a:p>
            <a:endParaRPr/>
          </a:p>
        </p:txBody>
      </p:sp>
      <p:sp>
        <p:nvSpPr>
          <p:cNvPr id="43" name="Shape 43"/>
          <p:cNvSpPr txBox="1">
            <a:spLocks noGrp="1"/>
          </p:cNvSpPr>
          <p:nvPr>
            <p:ph type="body" idx="1"/>
          </p:nvPr>
        </p:nvSpPr>
        <p:spPr>
          <a:xfrm>
            <a:off x="685800" y="1981200"/>
            <a:ext cx="3809999" cy="4114800"/>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4" name="Shape 44"/>
          <p:cNvSpPr txBox="1">
            <a:spLocks noGrp="1"/>
          </p:cNvSpPr>
          <p:nvPr>
            <p:ph type="body" idx="2"/>
          </p:nvPr>
        </p:nvSpPr>
        <p:spPr>
          <a:xfrm>
            <a:off x="4648200" y="1981200"/>
            <a:ext cx="3809999" cy="4114800"/>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685800" y="609600"/>
            <a:ext cx="7772400" cy="1143000"/>
          </a:xfrm>
          <a:prstGeom prst="rect">
            <a:avLst/>
          </a:prstGeom>
          <a:noFill/>
          <a:ln w="9525">
            <a:noFill/>
            <a:miter lim="800000"/>
            <a:headEnd/>
            <a:tailEnd/>
          </a:ln>
        </p:spPr>
        <p:txBody>
          <a:bodyPr vert="horz" wrap="square" lIns="91425" tIns="91425" rIns="91425" bIns="91425" numCol="1" anchor="ctr" anchorCtr="0" compatLnSpc="1">
            <a:prstTxWarp prst="textNoShape">
              <a:avLst/>
            </a:prstTxWarp>
          </a:bodyPr>
          <a:lstStyle/>
          <a:p>
            <a:pPr lvl="0"/>
            <a:endParaRPr lang="en-US" smtClean="0">
              <a:sym typeface="Arial" charset="0"/>
            </a:endParaRPr>
          </a:p>
        </p:txBody>
      </p:sp>
      <p:sp>
        <p:nvSpPr>
          <p:cNvPr id="1027" name="Shape 10"/>
          <p:cNvSpPr txBox="1">
            <a:spLocks noGrp="1"/>
          </p:cNvSpPr>
          <p:nvPr>
            <p:ph type="body" idx="1"/>
          </p:nvPr>
        </p:nvSpPr>
        <p:spPr bwMode="auto">
          <a:xfrm>
            <a:off x="685800" y="1981200"/>
            <a:ext cx="7772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n-US" smtClean="0">
              <a:sym typeface="Arial" charset="0"/>
            </a:endParaRPr>
          </a:p>
        </p:txBody>
      </p:sp>
      <p:sp>
        <p:nvSpPr>
          <p:cNvPr id="1028" name="Shape 11"/>
          <p:cNvSpPr txBox="1">
            <a:spLocks noGrp="1"/>
          </p:cNvSpPr>
          <p:nvPr/>
        </p:nvSpPr>
        <p:spPr bwMode="auto">
          <a:xfrm>
            <a:off x="685800" y="6248400"/>
            <a:ext cx="1905000" cy="457200"/>
          </a:xfrm>
          <a:prstGeom prst="rect">
            <a:avLst/>
          </a:prstGeom>
          <a:noFill/>
          <a:ln w="9525">
            <a:noFill/>
            <a:miter lim="800000"/>
            <a:headEnd/>
            <a:tailEnd/>
          </a:ln>
        </p:spPr>
        <p:txBody>
          <a:bodyPr lIns="91425" tIns="91425" rIns="91425" bIns="91425"/>
          <a:lstStyle/>
          <a:p>
            <a:pPr>
              <a:defRPr/>
            </a:pPr>
            <a:endParaRPr lang="en-US" sz="1800" dirty="0"/>
          </a:p>
        </p:txBody>
      </p:sp>
      <p:sp>
        <p:nvSpPr>
          <p:cNvPr id="1029" name="Shape 12"/>
          <p:cNvSpPr txBox="1">
            <a:spLocks noGrp="1"/>
          </p:cNvSpPr>
          <p:nvPr/>
        </p:nvSpPr>
        <p:spPr bwMode="auto">
          <a:xfrm>
            <a:off x="3124200" y="6248400"/>
            <a:ext cx="2895600" cy="457200"/>
          </a:xfrm>
          <a:prstGeom prst="rect">
            <a:avLst/>
          </a:prstGeom>
          <a:noFill/>
          <a:ln w="9525">
            <a:noFill/>
            <a:miter lim="800000"/>
            <a:headEnd/>
            <a:tailEnd/>
          </a:ln>
        </p:spPr>
        <p:txBody>
          <a:bodyPr lIns="91425" tIns="91425" rIns="91425" bIns="91425"/>
          <a:lstStyle/>
          <a:p>
            <a:pPr>
              <a:defRPr/>
            </a:pPr>
            <a:endParaRPr lang="en-US" sz="1800" dirty="0"/>
          </a:p>
        </p:txBody>
      </p:sp>
      <p:sp>
        <p:nvSpPr>
          <p:cNvPr id="1030" name="Shape 13"/>
          <p:cNvSpPr txBox="1">
            <a:spLocks noGrp="1"/>
          </p:cNvSpPr>
          <p:nvPr/>
        </p:nvSpPr>
        <p:spPr bwMode="auto">
          <a:xfrm>
            <a:off x="6553200" y="6248400"/>
            <a:ext cx="1905000" cy="457200"/>
          </a:xfrm>
          <a:prstGeom prst="rect">
            <a:avLst/>
          </a:prstGeom>
          <a:noFill/>
          <a:ln w="9525">
            <a:noFill/>
            <a:miter lim="800000"/>
            <a:headEnd/>
            <a:tailEnd/>
          </a:ln>
        </p:spPr>
        <p:txBody>
          <a:bodyPr lIns="91425" tIns="91425" rIns="91425" bIns="91425"/>
          <a:lstStyle/>
          <a:p>
            <a:pPr algn="r">
              <a:defRPr/>
            </a:pPr>
            <a:endParaRPr lang="en-US" dirty="0"/>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a:ea typeface="Arial"/>
          <a:cs typeface="Arial"/>
          <a:sym typeface="Arial" charset="0"/>
        </a:defRPr>
      </a:lvl2pPr>
      <a:lvl3pPr algn="l" rtl="0" eaLnBrk="0" fontAlgn="base" hangingPunct="0">
        <a:spcBef>
          <a:spcPct val="0"/>
        </a:spcBef>
        <a:spcAft>
          <a:spcPct val="0"/>
        </a:spcAft>
        <a:defRPr sz="1400">
          <a:solidFill>
            <a:srgbClr val="000000"/>
          </a:solidFill>
          <a:latin typeface="Arial"/>
          <a:ea typeface="Arial"/>
          <a:cs typeface="Arial"/>
          <a:sym typeface="Arial" charset="0"/>
        </a:defRPr>
      </a:lvl3pPr>
      <a:lvl4pPr algn="l" rtl="0" eaLnBrk="0" fontAlgn="base" hangingPunct="0">
        <a:spcBef>
          <a:spcPct val="0"/>
        </a:spcBef>
        <a:spcAft>
          <a:spcPct val="0"/>
        </a:spcAft>
        <a:defRPr sz="1400">
          <a:solidFill>
            <a:srgbClr val="000000"/>
          </a:solidFill>
          <a:latin typeface="Arial"/>
          <a:ea typeface="Arial"/>
          <a:cs typeface="Arial"/>
          <a:sym typeface="Arial" charset="0"/>
        </a:defRPr>
      </a:lvl4pPr>
      <a:lvl5pPr algn="l" rtl="0" eaLnBrk="0" fontAlgn="base" hangingPunct="0">
        <a:spcBef>
          <a:spcPct val="0"/>
        </a:spcBef>
        <a:spcAft>
          <a:spcPct val="0"/>
        </a:spcAft>
        <a:defRPr sz="1400">
          <a:solidFill>
            <a:srgbClr val="000000"/>
          </a:solidFill>
          <a:latin typeface="Arial"/>
          <a:ea typeface="Arial"/>
          <a:cs typeface="Arial"/>
          <a:sym typeface="Arial"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wm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jpe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9.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www.youtube.com/watch?v=BRY1t5qvg_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 Id="rId3" Type="http://schemas.openxmlformats.org/officeDocument/2006/relationships/image" Target="../media/image1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828800" y="838200"/>
            <a:ext cx="5859570" cy="1295400"/>
          </a:xfrm>
          <a:prstGeom prst="rect">
            <a:avLst/>
          </a:prstGeom>
        </p:spPr>
      </p:pic>
      <p:sp>
        <p:nvSpPr>
          <p:cNvPr id="3" name="Rectangle 2"/>
          <p:cNvSpPr/>
          <p:nvPr/>
        </p:nvSpPr>
        <p:spPr>
          <a:xfrm>
            <a:off x="2081970" y="2967335"/>
            <a:ext cx="4980074" cy="1200329"/>
          </a:xfrm>
          <a:prstGeom prst="rect">
            <a:avLst/>
          </a:prstGeom>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CA" sz="3600" b="1"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District 5020</a:t>
            </a:r>
          </a:p>
          <a:p>
            <a:pPr algn="ctr"/>
            <a:r>
              <a:rPr lang="en-CA" sz="3600" b="1" cap="none" spc="0" dirty="0" smtClean="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rPr>
              <a:t>Outbound Orientation</a:t>
            </a:r>
            <a:endParaRPr lang="en-CA" sz="3600" b="1" cap="none" spc="0" dirty="0">
              <a:ln w="12700">
                <a:solidFill>
                  <a:schemeClr val="tx2">
                    <a:satMod val="155000"/>
                  </a:schemeClr>
                </a:solidFill>
                <a:prstDash val="solid"/>
              </a:ln>
              <a:solidFill>
                <a:schemeClr val="accent5">
                  <a:lumMod val="50000"/>
                </a:schemeClr>
              </a:solidFill>
              <a:effectLst>
                <a:outerShdw blurRad="41275" dist="20320" dir="1800000" algn="tl" rotWithShape="0">
                  <a:srgbClr val="000000">
                    <a:alpha val="40000"/>
                  </a:srgbClr>
                </a:outerShdw>
              </a:effectLst>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953000"/>
            <a:ext cx="2743200" cy="15240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14"/>
          <p:cNvSpPr txBox="1">
            <a:spLocks noGrp="1"/>
          </p:cNvSpPr>
          <p:nvPr>
            <p:ph type="title" idx="4294967295"/>
          </p:nvPr>
        </p:nvSpPr>
        <p:spPr>
          <a:xfrm>
            <a:off x="609600" y="2438400"/>
            <a:ext cx="7772400" cy="1066800"/>
          </a:xfrm>
        </p:spPr>
        <p:style>
          <a:lnRef idx="2">
            <a:schemeClr val="dk1"/>
          </a:lnRef>
          <a:fillRef idx="1">
            <a:schemeClr val="lt1"/>
          </a:fillRef>
          <a:effectRef idx="0">
            <a:schemeClr val="dk1"/>
          </a:effectRef>
          <a:fontRef idx="minor">
            <a:schemeClr val="dk1"/>
          </a:fontRef>
        </p:style>
        <p:txBody>
          <a:bodyPr tIns="45700" bIns="45700"/>
          <a:lstStyle/>
          <a:p>
            <a:pPr algn="ctr" eaLnBrk="1" hangingPunct="1">
              <a:buClr>
                <a:srgbClr val="000000"/>
              </a:buClr>
              <a:buSzPct val="25000"/>
            </a:pPr>
            <a:r>
              <a:rPr lang="en-US" sz="3600" b="1" i="1" dirty="0" smtClean="0">
                <a:solidFill>
                  <a:srgbClr val="008000"/>
                </a:solidFill>
                <a:latin typeface="Arial" charset="0"/>
                <a:cs typeface="Arial" charset="0"/>
              </a:rPr>
              <a:t>Rotary  Ambassador</a:t>
            </a:r>
            <a:br>
              <a:rPr lang="en-US" sz="3600" b="1" i="1" dirty="0" smtClean="0">
                <a:solidFill>
                  <a:srgbClr val="008000"/>
                </a:solidFill>
                <a:latin typeface="Arial" charset="0"/>
                <a:cs typeface="Arial" charset="0"/>
              </a:rPr>
            </a:br>
            <a:r>
              <a:rPr lang="en-US" sz="2400" b="1" dirty="0" smtClean="0">
                <a:solidFill>
                  <a:schemeClr val="tx1"/>
                </a:solidFill>
                <a:latin typeface="Arial" charset="0"/>
                <a:cs typeface="Arial" charset="0"/>
              </a:rPr>
              <a:t>‘Be of Service’</a:t>
            </a:r>
            <a:endParaRPr lang="en-US" sz="2400" b="1" i="1" dirty="0" smtClean="0">
              <a:solidFill>
                <a:srgbClr val="008000"/>
              </a:solidFill>
              <a:latin typeface="Arial" charset="0"/>
              <a:cs typeface="Arial" charset="0"/>
            </a:endParaRPr>
          </a:p>
        </p:txBody>
      </p:sp>
      <p:sp>
        <p:nvSpPr>
          <p:cNvPr id="33794" name="Shape 115"/>
          <p:cNvSpPr txBox="1">
            <a:spLocks noGrp="1"/>
          </p:cNvSpPr>
          <p:nvPr>
            <p:ph type="body" idx="4294967295"/>
          </p:nvPr>
        </p:nvSpPr>
        <p:spPr>
          <a:xfrm>
            <a:off x="381000" y="3810000"/>
            <a:ext cx="8305800" cy="2438400"/>
          </a:xfrm>
        </p:spPr>
        <p:txBody>
          <a:bodyPr tIns="45700" bIns="45700" anchor="ctr"/>
          <a:lstStyle/>
          <a:p>
            <a:pPr marL="342900" indent="-342900" algn="ctr" eaLnBrk="1" hangingPunct="1">
              <a:lnSpc>
                <a:spcPct val="85000"/>
              </a:lnSpc>
              <a:spcBef>
                <a:spcPts val="563"/>
              </a:spcBef>
              <a:buClr>
                <a:srgbClr val="000000"/>
              </a:buClr>
              <a:buSzPct val="25000"/>
              <a:buNone/>
            </a:pPr>
            <a:r>
              <a:rPr lang="en-US" sz="3600" b="1" dirty="0" smtClean="0">
                <a:latin typeface="Arial" charset="0"/>
                <a:cs typeface="Arial" charset="0"/>
              </a:rPr>
              <a:t>DGN Craig Gillis</a:t>
            </a:r>
          </a:p>
          <a:p>
            <a:pPr marL="342900" indent="-342900" algn="ctr" eaLnBrk="1" hangingPunct="1">
              <a:lnSpc>
                <a:spcPct val="85000"/>
              </a:lnSpc>
              <a:spcBef>
                <a:spcPts val="563"/>
              </a:spcBef>
              <a:buClr>
                <a:srgbClr val="000000"/>
              </a:buClr>
              <a:buSzPct val="25000"/>
              <a:buNone/>
            </a:pPr>
            <a:endParaRPr lang="en-US" sz="3600" b="1" dirty="0" smtClean="0">
              <a:latin typeface="Arial" charset="0"/>
              <a:cs typeface="Arial" charset="0"/>
            </a:endParaRPr>
          </a:p>
          <a:p>
            <a:pPr marL="342900" indent="-342900" algn="ctr" eaLnBrk="1" hangingPunct="1">
              <a:lnSpc>
                <a:spcPct val="85000"/>
              </a:lnSpc>
              <a:spcBef>
                <a:spcPts val="563"/>
              </a:spcBef>
              <a:buClr>
                <a:srgbClr val="000000"/>
              </a:buClr>
              <a:buSzPct val="25000"/>
              <a:buNone/>
            </a:pPr>
            <a:r>
              <a:rPr lang="en-US" sz="3600" dirty="0" smtClean="0">
                <a:latin typeface="Arial" charset="0"/>
                <a:cs typeface="Arial" charset="0"/>
              </a:rPr>
              <a:t>Table Discussion---</a:t>
            </a:r>
            <a:r>
              <a:rPr lang="en-US" sz="3600" i="1" dirty="0" smtClean="0">
                <a:latin typeface="Arial" charset="0"/>
                <a:cs typeface="Arial" charset="0"/>
              </a:rPr>
              <a:t>Rebound</a:t>
            </a:r>
            <a:r>
              <a:rPr lang="en-US" sz="3600" dirty="0" smtClean="0">
                <a:latin typeface="Arial" charset="0"/>
                <a:cs typeface="Arial" charset="0"/>
              </a:rPr>
              <a:t> Recorders</a:t>
            </a:r>
          </a:p>
          <a:p>
            <a:pPr marL="342900" indent="-342900" algn="ctr" eaLnBrk="1" hangingPunct="1">
              <a:lnSpc>
                <a:spcPct val="85000"/>
              </a:lnSpc>
              <a:spcBef>
                <a:spcPts val="563"/>
              </a:spcBef>
              <a:buClr>
                <a:srgbClr val="000000"/>
              </a:buClr>
              <a:buSzPct val="25000"/>
            </a:pPr>
            <a:r>
              <a:rPr lang="en-US" sz="2800" b="1" dirty="0" smtClean="0">
                <a:solidFill>
                  <a:srgbClr val="008000"/>
                </a:solidFill>
                <a:latin typeface="Arial" charset="0"/>
                <a:cs typeface="Arial" charset="0"/>
              </a:rPr>
              <a:t>‘Skills, Knowledge, Attitude’</a:t>
            </a:r>
          </a:p>
        </p:txBody>
      </p:sp>
      <p:pic>
        <p:nvPicPr>
          <p:cNvPr id="5" name="Picture 4"/>
          <p:cNvPicPr>
            <a:picLocks noChangeAspect="1"/>
          </p:cNvPicPr>
          <p:nvPr/>
        </p:nvPicPr>
        <p:blipFill>
          <a:blip r:embed="rId3"/>
          <a:stretch>
            <a:fillRect/>
          </a:stretch>
        </p:blipFill>
        <p:spPr>
          <a:xfrm>
            <a:off x="1676400" y="762000"/>
            <a:ext cx="5859570" cy="12954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idx="4294967295"/>
          </p:nvPr>
        </p:nvSpPr>
        <p:spPr>
          <a:xfrm>
            <a:off x="457200" y="304800"/>
            <a:ext cx="7772400" cy="1143000"/>
          </a:xfrm>
        </p:spPr>
        <p:txBody>
          <a:bodyPr/>
          <a:lstStyle/>
          <a:p>
            <a:pPr eaLnBrk="1" hangingPunct="1"/>
            <a:r>
              <a:rPr lang="en-US" sz="3600" b="1" i="1" dirty="0" smtClean="0">
                <a:solidFill>
                  <a:srgbClr val="008000"/>
                </a:solidFill>
                <a:latin typeface="+mj-lt"/>
              </a:rPr>
              <a:t>Eyeglasses or Contacts</a:t>
            </a:r>
            <a:endParaRPr lang="en-US" sz="2400" dirty="0" smtClean="0">
              <a:solidFill>
                <a:srgbClr val="008000"/>
              </a:solidFill>
              <a:latin typeface="+mj-lt"/>
            </a:endParaRPr>
          </a:p>
        </p:txBody>
      </p:sp>
      <p:sp>
        <p:nvSpPr>
          <p:cNvPr id="93186" name="Rectangle 3"/>
          <p:cNvSpPr>
            <a:spLocks noGrp="1" noChangeArrowheads="1"/>
          </p:cNvSpPr>
          <p:nvPr>
            <p:ph type="body" idx="4294967295"/>
          </p:nvPr>
        </p:nvSpPr>
        <p:spPr>
          <a:xfrm>
            <a:off x="533400" y="1524000"/>
            <a:ext cx="7340600" cy="3736975"/>
          </a:xfrm>
        </p:spPr>
        <p:txBody>
          <a:bodyPr/>
          <a:lstStyle/>
          <a:p>
            <a:pPr eaLnBrk="1" hangingPunct="1">
              <a:lnSpc>
                <a:spcPct val="85000"/>
              </a:lnSpc>
            </a:pPr>
            <a:r>
              <a:rPr lang="en-US" sz="3000" dirty="0" smtClean="0">
                <a:solidFill>
                  <a:schemeClr val="tx1"/>
                </a:solidFill>
                <a:latin typeface="+mn-lt"/>
              </a:rPr>
              <a:t>Pack an extra pair of glasses</a:t>
            </a:r>
          </a:p>
          <a:p>
            <a:pPr eaLnBrk="1" hangingPunct="1">
              <a:lnSpc>
                <a:spcPct val="85000"/>
              </a:lnSpc>
            </a:pPr>
            <a:endParaRPr lang="en-US" sz="1800" dirty="0" smtClean="0">
              <a:solidFill>
                <a:schemeClr val="tx1"/>
              </a:solidFill>
              <a:latin typeface="+mn-lt"/>
            </a:endParaRPr>
          </a:p>
          <a:p>
            <a:pPr eaLnBrk="1" hangingPunct="1">
              <a:lnSpc>
                <a:spcPct val="85000"/>
              </a:lnSpc>
            </a:pPr>
            <a:endParaRPr lang="en-US" sz="1200" dirty="0" smtClean="0">
              <a:solidFill>
                <a:schemeClr val="tx1"/>
              </a:solidFill>
              <a:latin typeface="+mn-lt"/>
            </a:endParaRPr>
          </a:p>
          <a:p>
            <a:pPr eaLnBrk="1" hangingPunct="1">
              <a:lnSpc>
                <a:spcPct val="85000"/>
              </a:lnSpc>
            </a:pPr>
            <a:r>
              <a:rPr lang="en-US" sz="3000" dirty="0" smtClean="0">
                <a:solidFill>
                  <a:schemeClr val="tx1"/>
                </a:solidFill>
                <a:latin typeface="+mn-lt"/>
              </a:rPr>
              <a:t>Bring a copy of your prescription</a:t>
            </a:r>
          </a:p>
          <a:p>
            <a:pPr eaLnBrk="1" hangingPunct="1">
              <a:lnSpc>
                <a:spcPct val="85000"/>
              </a:lnSpc>
            </a:pPr>
            <a:endParaRPr lang="en-US" sz="1800" dirty="0" smtClean="0">
              <a:solidFill>
                <a:schemeClr val="tx1"/>
              </a:solidFill>
              <a:latin typeface="+mn-lt"/>
            </a:endParaRPr>
          </a:p>
          <a:p>
            <a:pPr eaLnBrk="1" hangingPunct="1">
              <a:lnSpc>
                <a:spcPct val="85000"/>
              </a:lnSpc>
            </a:pPr>
            <a:endParaRPr lang="en-US" sz="1200" dirty="0" smtClean="0">
              <a:solidFill>
                <a:schemeClr val="tx1"/>
              </a:solidFill>
              <a:latin typeface="+mn-lt"/>
            </a:endParaRPr>
          </a:p>
          <a:p>
            <a:pPr eaLnBrk="1" hangingPunct="1">
              <a:lnSpc>
                <a:spcPct val="85000"/>
              </a:lnSpc>
            </a:pPr>
            <a:r>
              <a:rPr lang="en-US" sz="3000" dirty="0" smtClean="0">
                <a:solidFill>
                  <a:schemeClr val="tx1"/>
                </a:solidFill>
                <a:latin typeface="+mn-lt"/>
              </a:rPr>
              <a:t>Bring 13/14 month supply of contacts</a:t>
            </a:r>
          </a:p>
          <a:p>
            <a:pPr eaLnBrk="1" hangingPunct="1">
              <a:lnSpc>
                <a:spcPct val="85000"/>
              </a:lnSpc>
            </a:pPr>
            <a:endParaRPr lang="en-US" sz="1200" dirty="0" smtClean="0">
              <a:solidFill>
                <a:schemeClr val="tx1"/>
              </a:solidFill>
              <a:latin typeface="+mn-lt"/>
            </a:endParaRPr>
          </a:p>
          <a:p>
            <a:pPr eaLnBrk="1" hangingPunct="1">
              <a:lnSpc>
                <a:spcPct val="85000"/>
              </a:lnSpc>
            </a:pPr>
            <a:endParaRPr lang="en-US" sz="1200" dirty="0" smtClean="0">
              <a:solidFill>
                <a:schemeClr val="tx1"/>
              </a:solidFill>
              <a:latin typeface="+mn-lt"/>
            </a:endParaRPr>
          </a:p>
          <a:p>
            <a:pPr eaLnBrk="1" hangingPunct="1">
              <a:lnSpc>
                <a:spcPct val="85000"/>
              </a:lnSpc>
            </a:pPr>
            <a:r>
              <a:rPr lang="en-US" sz="3000" dirty="0" smtClean="0">
                <a:solidFill>
                  <a:schemeClr val="tx1"/>
                </a:solidFill>
                <a:latin typeface="+mn-lt"/>
              </a:rPr>
              <a:t>Bring as much contact lens solution as 	you can- it is very expensive 	overseas</a:t>
            </a:r>
          </a:p>
        </p:txBody>
      </p:sp>
    </p:spTree>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idx="4294967295"/>
          </p:nvPr>
        </p:nvSpPr>
        <p:spPr>
          <a:xfrm>
            <a:off x="685800" y="381000"/>
            <a:ext cx="7772400" cy="838200"/>
          </a:xfrm>
        </p:spPr>
        <p:txBody>
          <a:bodyPr/>
          <a:lstStyle/>
          <a:p>
            <a:pPr algn="ctr" eaLnBrk="1" hangingPunct="1"/>
            <a:r>
              <a:rPr lang="en-US" sz="3600" b="1" i="1" dirty="0" smtClean="0">
                <a:solidFill>
                  <a:srgbClr val="008000"/>
                </a:solidFill>
                <a:latin typeface="+mj-lt"/>
              </a:rPr>
              <a:t>Immunizations</a:t>
            </a:r>
            <a:endParaRPr lang="en-US" sz="2400" dirty="0" smtClean="0">
              <a:solidFill>
                <a:srgbClr val="008000"/>
              </a:solidFill>
              <a:latin typeface="+mj-lt"/>
            </a:endParaRPr>
          </a:p>
        </p:txBody>
      </p:sp>
      <p:sp>
        <p:nvSpPr>
          <p:cNvPr id="94210" name="Rectangle 3"/>
          <p:cNvSpPr>
            <a:spLocks noGrp="1" noChangeArrowheads="1"/>
          </p:cNvSpPr>
          <p:nvPr>
            <p:ph type="body" idx="4294967295"/>
          </p:nvPr>
        </p:nvSpPr>
        <p:spPr>
          <a:xfrm>
            <a:off x="685800" y="1371600"/>
            <a:ext cx="8077200" cy="4572000"/>
          </a:xfrm>
        </p:spPr>
        <p:txBody>
          <a:bodyPr/>
          <a:lstStyle/>
          <a:p>
            <a:pPr eaLnBrk="1" hangingPunct="1"/>
            <a:r>
              <a:rPr lang="en-US" sz="3000" dirty="0" smtClean="0">
                <a:solidFill>
                  <a:schemeClr val="tx1"/>
                </a:solidFill>
                <a:latin typeface="Calibri"/>
                <a:cs typeface="Calibri"/>
              </a:rPr>
              <a:t>Is your Tetanus and MMR up to date?</a:t>
            </a:r>
          </a:p>
          <a:p>
            <a:pPr eaLnBrk="1" hangingPunct="1"/>
            <a:endParaRPr lang="en-US" sz="2400" dirty="0" smtClean="0">
              <a:solidFill>
                <a:schemeClr val="tx1"/>
              </a:solidFill>
              <a:latin typeface="Calibri"/>
              <a:cs typeface="Calibri"/>
            </a:endParaRPr>
          </a:p>
          <a:p>
            <a:pPr eaLnBrk="1" hangingPunct="1"/>
            <a:endParaRPr lang="en-US" sz="1200" dirty="0" smtClean="0">
              <a:solidFill>
                <a:schemeClr val="tx1"/>
              </a:solidFill>
              <a:latin typeface="Calibri"/>
              <a:cs typeface="Calibri"/>
            </a:endParaRPr>
          </a:p>
          <a:p>
            <a:pPr eaLnBrk="1" hangingPunct="1"/>
            <a:r>
              <a:rPr lang="en-US" sz="3000" dirty="0" smtClean="0">
                <a:solidFill>
                  <a:schemeClr val="tx1"/>
                </a:solidFill>
                <a:latin typeface="Calibri"/>
                <a:cs typeface="Calibri"/>
              </a:rPr>
              <a:t>Hepatitis A vaccine- 6-8 weeks </a:t>
            </a:r>
          </a:p>
          <a:p>
            <a:pPr eaLnBrk="1" hangingPunct="1"/>
            <a:r>
              <a:rPr lang="en-US" sz="3000" dirty="0" smtClean="0">
                <a:solidFill>
                  <a:schemeClr val="tx1"/>
                </a:solidFill>
                <a:latin typeface="Calibri"/>
                <a:cs typeface="Calibri"/>
              </a:rPr>
              <a:t>	pre-departure</a:t>
            </a:r>
          </a:p>
          <a:p>
            <a:pPr eaLnBrk="1" hangingPunct="1"/>
            <a:endParaRPr lang="en-US" sz="1200" dirty="0" smtClean="0">
              <a:solidFill>
                <a:schemeClr val="tx1"/>
              </a:solidFill>
              <a:latin typeface="Calibri"/>
              <a:cs typeface="Calibri"/>
            </a:endParaRPr>
          </a:p>
          <a:p>
            <a:pPr eaLnBrk="1" hangingPunct="1"/>
            <a:endParaRPr lang="en-US" sz="1200" dirty="0" smtClean="0">
              <a:solidFill>
                <a:schemeClr val="tx1"/>
              </a:solidFill>
              <a:latin typeface="Calibri"/>
              <a:cs typeface="Calibri"/>
            </a:endParaRPr>
          </a:p>
          <a:p>
            <a:pPr eaLnBrk="1" hangingPunct="1"/>
            <a:r>
              <a:rPr lang="en-US" sz="3000" dirty="0" smtClean="0">
                <a:solidFill>
                  <a:schemeClr val="tx1"/>
                </a:solidFill>
                <a:latin typeface="Calibri"/>
                <a:cs typeface="Calibri"/>
              </a:rPr>
              <a:t>Hepatitis B- start now</a:t>
            </a:r>
          </a:p>
        </p:txBody>
      </p:sp>
      <p:pic>
        <p:nvPicPr>
          <p:cNvPr id="94211" name="Picture 4" descr="MCj03962160000[1]"/>
          <p:cNvPicPr>
            <a:picLocks noChangeAspect="1" noChangeArrowheads="1"/>
          </p:cNvPicPr>
          <p:nvPr/>
        </p:nvPicPr>
        <p:blipFill>
          <a:blip r:embed="rId2" cstate="print"/>
          <a:srcRect/>
          <a:stretch>
            <a:fillRect/>
          </a:stretch>
        </p:blipFill>
        <p:spPr bwMode="auto">
          <a:xfrm>
            <a:off x="6019800" y="3581400"/>
            <a:ext cx="2519363" cy="2608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idx="4294967295"/>
          </p:nvPr>
        </p:nvSpPr>
        <p:spPr>
          <a:xfrm>
            <a:off x="533400" y="228600"/>
            <a:ext cx="7772400" cy="1143000"/>
          </a:xfrm>
        </p:spPr>
        <p:txBody>
          <a:bodyPr/>
          <a:lstStyle/>
          <a:p>
            <a:pPr algn="ctr" eaLnBrk="1" hangingPunct="1"/>
            <a:r>
              <a:rPr lang="en-US" sz="3600" b="1" i="1" dirty="0" smtClean="0">
                <a:solidFill>
                  <a:srgbClr val="008000"/>
                </a:solidFill>
                <a:latin typeface="+mj-lt"/>
              </a:rPr>
              <a:t>Other Immunizations</a:t>
            </a:r>
            <a:endParaRPr lang="en-US" sz="2400" dirty="0" smtClean="0">
              <a:solidFill>
                <a:srgbClr val="008000"/>
              </a:solidFill>
              <a:latin typeface="+mj-lt"/>
            </a:endParaRPr>
          </a:p>
        </p:txBody>
      </p:sp>
      <p:sp>
        <p:nvSpPr>
          <p:cNvPr id="95234" name="Rectangle 3"/>
          <p:cNvSpPr>
            <a:spLocks noGrp="1" noChangeArrowheads="1"/>
          </p:cNvSpPr>
          <p:nvPr>
            <p:ph type="body" idx="4294967295"/>
          </p:nvPr>
        </p:nvSpPr>
        <p:spPr>
          <a:xfrm>
            <a:off x="685800" y="1447800"/>
            <a:ext cx="7772400" cy="4495800"/>
          </a:xfrm>
        </p:spPr>
        <p:txBody>
          <a:bodyPr/>
          <a:lstStyle/>
          <a:p>
            <a:pPr eaLnBrk="1" hangingPunct="1">
              <a:lnSpc>
                <a:spcPct val="90000"/>
              </a:lnSpc>
            </a:pPr>
            <a:r>
              <a:rPr lang="en-US" sz="2800" dirty="0" smtClean="0">
                <a:solidFill>
                  <a:schemeClr val="tx1"/>
                </a:solidFill>
                <a:latin typeface="Calibri"/>
                <a:cs typeface="Calibri"/>
              </a:rPr>
              <a:t>Those living in or traveling in tropical climates will need other immunizations</a:t>
            </a:r>
          </a:p>
          <a:p>
            <a:pPr eaLnBrk="1" hangingPunct="1">
              <a:lnSpc>
                <a:spcPct val="90000"/>
              </a:lnSpc>
            </a:pPr>
            <a:endParaRPr lang="en-US" sz="1800" dirty="0" smtClean="0">
              <a:solidFill>
                <a:schemeClr val="tx1"/>
              </a:solidFill>
              <a:latin typeface="Calibri"/>
              <a:cs typeface="Calibri"/>
            </a:endParaRPr>
          </a:p>
          <a:p>
            <a:pPr eaLnBrk="1" hangingPunct="1">
              <a:lnSpc>
                <a:spcPct val="90000"/>
              </a:lnSpc>
            </a:pPr>
            <a:r>
              <a:rPr lang="en-US" sz="2800" dirty="0" smtClean="0">
                <a:solidFill>
                  <a:schemeClr val="tx1"/>
                </a:solidFill>
                <a:latin typeface="Calibri"/>
                <a:cs typeface="Calibri"/>
              </a:rPr>
              <a:t>Check with your local health department</a:t>
            </a:r>
          </a:p>
          <a:p>
            <a:pPr eaLnBrk="1" hangingPunct="1">
              <a:lnSpc>
                <a:spcPct val="90000"/>
              </a:lnSpc>
            </a:pPr>
            <a:endParaRPr lang="en-US" sz="1800" dirty="0" smtClean="0">
              <a:solidFill>
                <a:schemeClr val="tx1"/>
              </a:solidFill>
              <a:latin typeface="Calibri"/>
              <a:cs typeface="Calibri"/>
            </a:endParaRPr>
          </a:p>
          <a:p>
            <a:pPr eaLnBrk="1" hangingPunct="1">
              <a:lnSpc>
                <a:spcPct val="90000"/>
              </a:lnSpc>
            </a:pPr>
            <a:r>
              <a:rPr lang="en-US" sz="2800" dirty="0" smtClean="0">
                <a:solidFill>
                  <a:schemeClr val="tx1"/>
                </a:solidFill>
                <a:latin typeface="Calibri"/>
                <a:cs typeface="Calibri"/>
              </a:rPr>
              <a:t>Cross reference with the CDC (Center for</a:t>
            </a:r>
          </a:p>
          <a:p>
            <a:pPr eaLnBrk="1" hangingPunct="1">
              <a:lnSpc>
                <a:spcPct val="90000"/>
              </a:lnSpc>
              <a:buFontTx/>
              <a:buNone/>
            </a:pPr>
            <a:r>
              <a:rPr lang="en-US" sz="2800" dirty="0" smtClean="0">
                <a:solidFill>
                  <a:schemeClr val="tx1"/>
                </a:solidFill>
                <a:latin typeface="Calibri"/>
                <a:cs typeface="Calibri"/>
              </a:rPr>
              <a:t>Disease Control ) website in your sponsor country</a:t>
            </a:r>
          </a:p>
          <a:p>
            <a:pPr eaLnBrk="1" hangingPunct="1">
              <a:lnSpc>
                <a:spcPct val="90000"/>
              </a:lnSpc>
              <a:buFontTx/>
              <a:buNone/>
            </a:pPr>
            <a:endParaRPr lang="en-US" sz="1800" dirty="0" smtClean="0">
              <a:solidFill>
                <a:schemeClr val="tx1"/>
              </a:solidFill>
              <a:latin typeface="Calibri"/>
              <a:cs typeface="Calibri"/>
            </a:endParaRPr>
          </a:p>
          <a:p>
            <a:pPr eaLnBrk="1" hangingPunct="1">
              <a:lnSpc>
                <a:spcPct val="90000"/>
              </a:lnSpc>
            </a:pPr>
            <a:r>
              <a:rPr lang="en-US" sz="2800" dirty="0" smtClean="0">
                <a:solidFill>
                  <a:schemeClr val="tx1"/>
                </a:solidFill>
                <a:latin typeface="Calibri"/>
                <a:cs typeface="Calibri"/>
              </a:rPr>
              <a:t>Protect against malaria as well</a:t>
            </a:r>
          </a:p>
          <a:p>
            <a:pPr eaLnBrk="1" hangingPunct="1">
              <a:lnSpc>
                <a:spcPct val="90000"/>
              </a:lnSpc>
            </a:pPr>
            <a:endParaRPr lang="en-US" sz="1800" dirty="0" smtClean="0">
              <a:solidFill>
                <a:schemeClr val="tx1"/>
              </a:solidFill>
              <a:latin typeface="Calibri"/>
              <a:cs typeface="Calibri"/>
            </a:endParaRPr>
          </a:p>
          <a:p>
            <a:pPr eaLnBrk="1" hangingPunct="1">
              <a:lnSpc>
                <a:spcPct val="90000"/>
              </a:lnSpc>
            </a:pPr>
            <a:r>
              <a:rPr lang="en-US" sz="2800" dirty="0" smtClean="0">
                <a:solidFill>
                  <a:schemeClr val="tx1"/>
                </a:solidFill>
                <a:latin typeface="Calibri"/>
                <a:cs typeface="Calibri"/>
              </a:rPr>
              <a:t>Your family doc may not be up to date on travel information</a:t>
            </a:r>
          </a:p>
        </p:txBody>
      </p:sp>
    </p:spTree>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a:xfrm>
            <a:off x="685800" y="304800"/>
            <a:ext cx="7772400" cy="1143000"/>
          </a:xfrm>
        </p:spPr>
        <p:txBody>
          <a:bodyPr/>
          <a:lstStyle/>
          <a:p>
            <a:pPr algn="ctr" eaLnBrk="1" hangingPunct="1"/>
            <a:r>
              <a:rPr lang="en-US" sz="3600" b="1" i="1" dirty="0" smtClean="0">
                <a:solidFill>
                  <a:srgbClr val="008000"/>
                </a:solidFill>
                <a:latin typeface="+mj-lt"/>
              </a:rPr>
              <a:t>Nutrition</a:t>
            </a:r>
            <a:endParaRPr lang="en-US" sz="2400" dirty="0" smtClean="0">
              <a:solidFill>
                <a:srgbClr val="008000"/>
              </a:solidFill>
              <a:latin typeface="+mj-lt"/>
            </a:endParaRPr>
          </a:p>
        </p:txBody>
      </p:sp>
      <p:sp>
        <p:nvSpPr>
          <p:cNvPr id="96258" name="Rectangle 3"/>
          <p:cNvSpPr>
            <a:spLocks noGrp="1" noChangeArrowheads="1"/>
          </p:cNvSpPr>
          <p:nvPr>
            <p:ph type="body" idx="4294967295"/>
          </p:nvPr>
        </p:nvSpPr>
        <p:spPr>
          <a:xfrm>
            <a:off x="838200" y="1600200"/>
            <a:ext cx="7340600" cy="3736975"/>
          </a:xfrm>
        </p:spPr>
        <p:txBody>
          <a:bodyPr/>
          <a:lstStyle/>
          <a:p>
            <a:pPr eaLnBrk="1" hangingPunct="1">
              <a:lnSpc>
                <a:spcPct val="85000"/>
              </a:lnSpc>
            </a:pPr>
            <a:r>
              <a:rPr lang="en-US" sz="2800" dirty="0" smtClean="0">
                <a:solidFill>
                  <a:schemeClr val="tx1"/>
                </a:solidFill>
                <a:latin typeface="Calibri"/>
                <a:cs typeface="Calibri"/>
              </a:rPr>
              <a:t>Eat healthy and you will feel better emotionally and physically</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Weight fluctuations are normal in an exchange year- most students gain weight initially</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Bring clothes that are not tight fitting</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idx="4294967295"/>
          </p:nvPr>
        </p:nvSpPr>
        <p:spPr/>
        <p:txBody>
          <a:bodyPr/>
          <a:lstStyle/>
          <a:p>
            <a:pPr algn="l" eaLnBrk="1" hangingPunct="1"/>
            <a:r>
              <a:rPr lang="en-US" sz="3600" b="1" i="1" dirty="0" smtClean="0">
                <a:solidFill>
                  <a:srgbClr val="008000"/>
                </a:solidFill>
                <a:latin typeface="+mj-lt"/>
              </a:rPr>
              <a:t>Nutrition (cont.)</a:t>
            </a:r>
            <a:endParaRPr lang="en-US" sz="2400" dirty="0" smtClean="0">
              <a:solidFill>
                <a:srgbClr val="008000"/>
              </a:solidFill>
              <a:latin typeface="+mj-lt"/>
            </a:endParaRPr>
          </a:p>
        </p:txBody>
      </p:sp>
      <p:sp>
        <p:nvSpPr>
          <p:cNvPr id="97282" name="Rectangle 3"/>
          <p:cNvSpPr>
            <a:spLocks noGrp="1" noChangeArrowheads="1"/>
          </p:cNvSpPr>
          <p:nvPr>
            <p:ph type="body" idx="4294967295"/>
          </p:nvPr>
        </p:nvSpPr>
        <p:spPr>
          <a:xfrm>
            <a:off x="838200" y="1905000"/>
            <a:ext cx="7340600" cy="4343400"/>
          </a:xfrm>
        </p:spPr>
        <p:txBody>
          <a:bodyPr/>
          <a:lstStyle/>
          <a:p>
            <a:pPr eaLnBrk="1" hangingPunct="1">
              <a:lnSpc>
                <a:spcPct val="85000"/>
              </a:lnSpc>
            </a:pPr>
            <a:r>
              <a:rPr lang="en-US" sz="2800" b="1" dirty="0" smtClean="0">
                <a:solidFill>
                  <a:schemeClr val="tx1"/>
                </a:solidFill>
                <a:latin typeface="Calibri"/>
                <a:cs typeface="Calibri"/>
              </a:rPr>
              <a:t>Drinking water- </a:t>
            </a:r>
          </a:p>
          <a:p>
            <a:pPr eaLnBrk="1" hangingPunct="1">
              <a:lnSpc>
                <a:spcPct val="85000"/>
              </a:lnSpc>
              <a:buFontTx/>
              <a:buNone/>
            </a:pPr>
            <a:r>
              <a:rPr lang="en-US" sz="2800" b="1" dirty="0" smtClean="0">
                <a:solidFill>
                  <a:schemeClr val="tx1"/>
                </a:solidFill>
                <a:latin typeface="Calibri"/>
                <a:cs typeface="Calibri"/>
              </a:rPr>
              <a:t>take your cues from</a:t>
            </a:r>
          </a:p>
          <a:p>
            <a:pPr eaLnBrk="1" hangingPunct="1">
              <a:lnSpc>
                <a:spcPct val="85000"/>
              </a:lnSpc>
              <a:buFontTx/>
              <a:buNone/>
            </a:pPr>
            <a:r>
              <a:rPr lang="en-US" sz="2800" b="1" dirty="0" smtClean="0">
                <a:solidFill>
                  <a:schemeClr val="tx1"/>
                </a:solidFill>
                <a:latin typeface="Calibri"/>
                <a:cs typeface="Calibri"/>
              </a:rPr>
              <a:t>your family</a:t>
            </a:r>
          </a:p>
          <a:p>
            <a:pPr eaLnBrk="1" hangingPunct="1">
              <a:lnSpc>
                <a:spcPct val="85000"/>
              </a:lnSpc>
              <a:buFontTx/>
              <a:buNone/>
            </a:pPr>
            <a:endParaRPr lang="en-US" sz="2800" b="1" dirty="0" smtClean="0">
              <a:solidFill>
                <a:schemeClr val="tx1"/>
              </a:solidFill>
              <a:latin typeface="Calibri"/>
              <a:cs typeface="Calibri"/>
            </a:endParaRPr>
          </a:p>
          <a:p>
            <a:pPr eaLnBrk="1" hangingPunct="1">
              <a:lnSpc>
                <a:spcPct val="85000"/>
              </a:lnSpc>
            </a:pPr>
            <a:r>
              <a:rPr lang="en-US" sz="2800" b="1" dirty="0" smtClean="0">
                <a:solidFill>
                  <a:schemeClr val="tx1"/>
                </a:solidFill>
                <a:latin typeface="Calibri"/>
                <a:cs typeface="Calibri"/>
              </a:rPr>
              <a:t>Be especially cautious in the first weeks</a:t>
            </a:r>
          </a:p>
          <a:p>
            <a:pPr eaLnBrk="1" hangingPunct="1">
              <a:lnSpc>
                <a:spcPct val="85000"/>
              </a:lnSpc>
            </a:pPr>
            <a:endParaRPr lang="en-US" sz="2800" b="1" dirty="0" smtClean="0">
              <a:solidFill>
                <a:schemeClr val="tx1"/>
              </a:solidFill>
              <a:latin typeface="Calibri"/>
              <a:cs typeface="Calibri"/>
            </a:endParaRPr>
          </a:p>
          <a:p>
            <a:pPr eaLnBrk="1" hangingPunct="1">
              <a:lnSpc>
                <a:spcPct val="85000"/>
              </a:lnSpc>
            </a:pPr>
            <a:r>
              <a:rPr lang="en-US" sz="2800" b="1" dirty="0" smtClean="0">
                <a:solidFill>
                  <a:schemeClr val="tx1"/>
                </a:solidFill>
                <a:latin typeface="Calibri"/>
                <a:cs typeface="Calibri"/>
              </a:rPr>
              <a:t>Street Food: Eat at the places where your</a:t>
            </a:r>
          </a:p>
          <a:p>
            <a:pPr eaLnBrk="1" hangingPunct="1">
              <a:lnSpc>
                <a:spcPct val="85000"/>
              </a:lnSpc>
            </a:pPr>
            <a:r>
              <a:rPr lang="en-US" sz="2800" b="1" dirty="0" smtClean="0">
                <a:solidFill>
                  <a:schemeClr val="tx1"/>
                </a:solidFill>
                <a:latin typeface="Calibri"/>
                <a:cs typeface="Calibri"/>
              </a:rPr>
              <a:t>family and friends eat - they know how </a:t>
            </a:r>
          </a:p>
          <a:p>
            <a:pPr eaLnBrk="1" hangingPunct="1">
              <a:lnSpc>
                <a:spcPct val="85000"/>
              </a:lnSpc>
            </a:pPr>
            <a:r>
              <a:rPr lang="en-US" sz="2800" b="1" dirty="0" smtClean="0">
                <a:solidFill>
                  <a:schemeClr val="tx1"/>
                </a:solidFill>
                <a:latin typeface="Calibri"/>
                <a:cs typeface="Calibri"/>
              </a:rPr>
              <a:t>to choose</a:t>
            </a:r>
          </a:p>
        </p:txBody>
      </p:sp>
      <p:pic>
        <p:nvPicPr>
          <p:cNvPr id="97283" name="Picture 4" descr="MCj02332770000[1]"/>
          <p:cNvPicPr>
            <a:picLocks noChangeAspect="1" noChangeArrowheads="1"/>
          </p:cNvPicPr>
          <p:nvPr/>
        </p:nvPicPr>
        <p:blipFill>
          <a:blip r:embed="rId2" cstate="print"/>
          <a:srcRect/>
          <a:stretch>
            <a:fillRect/>
          </a:stretch>
        </p:blipFill>
        <p:spPr bwMode="auto">
          <a:xfrm>
            <a:off x="5181600" y="304800"/>
            <a:ext cx="3276600" cy="24399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idx="4294967295"/>
          </p:nvPr>
        </p:nvSpPr>
        <p:spPr>
          <a:xfrm>
            <a:off x="609600" y="381000"/>
            <a:ext cx="7772400" cy="1143000"/>
          </a:xfrm>
        </p:spPr>
        <p:txBody>
          <a:bodyPr/>
          <a:lstStyle/>
          <a:p>
            <a:pPr algn="ctr" eaLnBrk="1" hangingPunct="1"/>
            <a:r>
              <a:rPr lang="en-US" sz="3600" b="1" i="1" dirty="0" smtClean="0">
                <a:solidFill>
                  <a:srgbClr val="008000"/>
                </a:solidFill>
                <a:latin typeface="+mj-lt"/>
              </a:rPr>
              <a:t>Exercise</a:t>
            </a:r>
            <a:endParaRPr lang="en-US" sz="2400" dirty="0" smtClean="0">
              <a:solidFill>
                <a:srgbClr val="008000"/>
              </a:solidFill>
              <a:latin typeface="+mj-lt"/>
            </a:endParaRPr>
          </a:p>
        </p:txBody>
      </p:sp>
      <p:sp>
        <p:nvSpPr>
          <p:cNvPr id="98306" name="Rectangle 3"/>
          <p:cNvSpPr>
            <a:spLocks noGrp="1" noChangeArrowheads="1"/>
          </p:cNvSpPr>
          <p:nvPr>
            <p:ph type="body" idx="4294967295"/>
          </p:nvPr>
        </p:nvSpPr>
        <p:spPr>
          <a:xfrm>
            <a:off x="685800" y="1447800"/>
            <a:ext cx="7924800" cy="4648200"/>
          </a:xfrm>
        </p:spPr>
        <p:txBody>
          <a:bodyPr/>
          <a:lstStyle/>
          <a:p>
            <a:pPr eaLnBrk="1" hangingPunct="1">
              <a:lnSpc>
                <a:spcPct val="85000"/>
              </a:lnSpc>
            </a:pPr>
            <a:r>
              <a:rPr lang="en-US" sz="2800" dirty="0" smtClean="0">
                <a:solidFill>
                  <a:schemeClr val="tx1"/>
                </a:solidFill>
                <a:latin typeface="Calibri"/>
                <a:cs typeface="Calibri"/>
              </a:rPr>
              <a:t>Helps you feel better emotionally and physically</a:t>
            </a:r>
          </a:p>
          <a:p>
            <a:pPr eaLnBrk="1" hangingPunct="1">
              <a:lnSpc>
                <a:spcPct val="85000"/>
              </a:lnSpc>
              <a:buFontTx/>
              <a:buNone/>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Gives you more energy</a:t>
            </a: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Helps with feelings of depression</a:t>
            </a: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You will sleep better</a:t>
            </a: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Gives you some quiet or alone time</a:t>
            </a: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Bring comfortable walking shoes and other important sporting gear</a:t>
            </a:r>
          </a:p>
        </p:txBody>
      </p:sp>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ChangeArrowheads="1"/>
          </p:cNvSpPr>
          <p:nvPr>
            <p:ph type="title" idx="4294967295"/>
          </p:nvPr>
        </p:nvSpPr>
        <p:spPr>
          <a:xfrm>
            <a:off x="381000" y="609600"/>
            <a:ext cx="8382000" cy="1143000"/>
          </a:xfrm>
        </p:spPr>
        <p:txBody>
          <a:bodyPr/>
          <a:lstStyle/>
          <a:p>
            <a:pPr algn="ctr" eaLnBrk="1" hangingPunct="1"/>
            <a:r>
              <a:rPr lang="en-US" sz="3300" b="1" i="1" dirty="0" smtClean="0">
                <a:solidFill>
                  <a:srgbClr val="008000"/>
                </a:solidFill>
                <a:latin typeface="+mj-lt"/>
              </a:rPr>
              <a:t>Physiological Aspects of Culture Shock</a:t>
            </a:r>
            <a:endParaRPr lang="en-US" sz="2400" dirty="0" smtClean="0">
              <a:solidFill>
                <a:srgbClr val="008000"/>
              </a:solidFill>
              <a:latin typeface="+mj-lt"/>
            </a:endParaRPr>
          </a:p>
        </p:txBody>
      </p:sp>
      <p:sp>
        <p:nvSpPr>
          <p:cNvPr id="99330" name="Rectangle 3"/>
          <p:cNvSpPr>
            <a:spLocks noGrp="1" noChangeArrowheads="1"/>
          </p:cNvSpPr>
          <p:nvPr>
            <p:ph type="body" idx="4294967295"/>
          </p:nvPr>
        </p:nvSpPr>
        <p:spPr>
          <a:xfrm>
            <a:off x="914400" y="1905000"/>
            <a:ext cx="7340600" cy="4267200"/>
          </a:xfrm>
        </p:spPr>
        <p:txBody>
          <a:bodyPr/>
          <a:lstStyle/>
          <a:p>
            <a:pPr eaLnBrk="1" hangingPunct="1">
              <a:lnSpc>
                <a:spcPct val="85000"/>
              </a:lnSpc>
            </a:pPr>
            <a:r>
              <a:rPr lang="en-US" sz="2800" dirty="0" smtClean="0">
                <a:solidFill>
                  <a:schemeClr val="tx1"/>
                </a:solidFill>
                <a:latin typeface="Calibri"/>
                <a:cs typeface="Calibri"/>
              </a:rPr>
              <a:t>Jet lag-one day of recovery for every hour in time change</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Sleep disturbances</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Headaches</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Stomach aches</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Loss of appetite</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Not feeling quite in your body</a:t>
            </a:r>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idx="4294967295"/>
          </p:nvPr>
        </p:nvSpPr>
        <p:spPr>
          <a:xfrm>
            <a:off x="685800" y="304800"/>
            <a:ext cx="7772400" cy="1143000"/>
          </a:xfrm>
        </p:spPr>
        <p:txBody>
          <a:bodyPr/>
          <a:lstStyle/>
          <a:p>
            <a:pPr algn="ctr" eaLnBrk="1" hangingPunct="1"/>
            <a:r>
              <a:rPr lang="en-US" sz="3400" b="1" i="1" dirty="0" smtClean="0">
                <a:solidFill>
                  <a:srgbClr val="008000"/>
                </a:solidFill>
                <a:latin typeface="Palatino"/>
              </a:rPr>
              <a:t>If you feel ill</a:t>
            </a:r>
            <a:endParaRPr lang="en-US" sz="2400" dirty="0" smtClean="0">
              <a:solidFill>
                <a:srgbClr val="008000"/>
              </a:solidFill>
            </a:endParaRPr>
          </a:p>
        </p:txBody>
      </p:sp>
      <p:sp>
        <p:nvSpPr>
          <p:cNvPr id="100354" name="Rectangle 3"/>
          <p:cNvSpPr>
            <a:spLocks noGrp="1" noChangeArrowheads="1"/>
          </p:cNvSpPr>
          <p:nvPr>
            <p:ph type="body" idx="4294967295"/>
          </p:nvPr>
        </p:nvSpPr>
        <p:spPr>
          <a:xfrm>
            <a:off x="762000" y="1371600"/>
            <a:ext cx="7620000" cy="4343400"/>
          </a:xfrm>
        </p:spPr>
        <p:txBody>
          <a:bodyPr/>
          <a:lstStyle/>
          <a:p>
            <a:pPr eaLnBrk="1" hangingPunct="1">
              <a:lnSpc>
                <a:spcPct val="85000"/>
              </a:lnSpc>
            </a:pPr>
            <a:r>
              <a:rPr lang="en-US" sz="2800" dirty="0" smtClean="0">
                <a:solidFill>
                  <a:schemeClr val="tx1"/>
                </a:solidFill>
                <a:latin typeface="Calibri"/>
                <a:cs typeface="Calibri"/>
              </a:rPr>
              <a:t>Don’t pretend you feel well </a:t>
            </a:r>
            <a:r>
              <a:rPr lang="en-US" sz="2800" i="1" dirty="0" smtClean="0">
                <a:solidFill>
                  <a:schemeClr val="tx1"/>
                </a:solidFill>
                <a:latin typeface="Calibri"/>
                <a:cs typeface="Calibri"/>
              </a:rPr>
              <a:t>(The trouble with super heroes is what to do 	between phone booths)</a:t>
            </a:r>
          </a:p>
          <a:p>
            <a:pPr eaLnBrk="1" hangingPunct="1">
              <a:lnSpc>
                <a:spcPct val="85000"/>
              </a:lnSpc>
            </a:pPr>
            <a:endParaRPr lang="en-US" sz="1800" i="1"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Tell your host parents</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Antibiotics only work for bacterial infections- take them only when	needed</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Be careful about buying medications over the counter</a:t>
            </a:r>
          </a:p>
        </p:txBody>
      </p:sp>
    </p:spTree>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idx="4294967295"/>
          </p:nvPr>
        </p:nvSpPr>
        <p:spPr>
          <a:xfrm>
            <a:off x="685800" y="457200"/>
            <a:ext cx="7772400" cy="1143000"/>
          </a:xfrm>
        </p:spPr>
        <p:txBody>
          <a:bodyPr/>
          <a:lstStyle/>
          <a:p>
            <a:pPr eaLnBrk="1" hangingPunct="1"/>
            <a:r>
              <a:rPr lang="en-US" sz="3400" b="1" i="1" dirty="0" smtClean="0">
                <a:solidFill>
                  <a:srgbClr val="008000"/>
                </a:solidFill>
                <a:latin typeface="+mj-lt"/>
              </a:rPr>
              <a:t>If you feel ill (cont)</a:t>
            </a:r>
            <a:endParaRPr lang="en-US" sz="2400" dirty="0" smtClean="0">
              <a:solidFill>
                <a:srgbClr val="008000"/>
              </a:solidFill>
              <a:latin typeface="+mj-lt"/>
            </a:endParaRPr>
          </a:p>
        </p:txBody>
      </p:sp>
      <p:sp>
        <p:nvSpPr>
          <p:cNvPr id="101378" name="Rectangle 3"/>
          <p:cNvSpPr>
            <a:spLocks noGrp="1" noChangeArrowheads="1"/>
          </p:cNvSpPr>
          <p:nvPr>
            <p:ph type="body" idx="4294967295"/>
          </p:nvPr>
        </p:nvSpPr>
        <p:spPr>
          <a:xfrm>
            <a:off x="762000" y="1676400"/>
            <a:ext cx="7340600" cy="3736975"/>
          </a:xfrm>
        </p:spPr>
        <p:txBody>
          <a:bodyPr/>
          <a:lstStyle/>
          <a:p>
            <a:pPr eaLnBrk="1" hangingPunct="1">
              <a:lnSpc>
                <a:spcPct val="85000"/>
              </a:lnSpc>
            </a:pPr>
            <a:r>
              <a:rPr lang="en-US" sz="2800" dirty="0" smtClean="0">
                <a:solidFill>
                  <a:schemeClr val="tx1"/>
                </a:solidFill>
                <a:latin typeface="Calibri"/>
                <a:cs typeface="Calibri"/>
              </a:rPr>
              <a:t>If you have to see a physician - </a:t>
            </a:r>
            <a:r>
              <a:rPr lang="en-US" sz="2800" b="1" dirty="0" smtClean="0">
                <a:solidFill>
                  <a:schemeClr val="tx1"/>
                </a:solidFill>
                <a:latin typeface="Calibri"/>
                <a:cs typeface="Calibri"/>
              </a:rPr>
              <a:t>find a translator</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Remember that health beliefs are part of a culture:  a suggestion or comfort measure may seem strange to you.   It just might work!</a:t>
            </a:r>
          </a:p>
        </p:txBody>
      </p:sp>
    </p:spTree>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idx="4294967295"/>
          </p:nvPr>
        </p:nvSpPr>
        <p:spPr>
          <a:xfrm>
            <a:off x="533400" y="609600"/>
            <a:ext cx="7924800" cy="1143000"/>
          </a:xfrm>
        </p:spPr>
        <p:txBody>
          <a:bodyPr/>
          <a:lstStyle/>
          <a:p>
            <a:pPr algn="ctr" eaLnBrk="1" hangingPunct="1"/>
            <a:r>
              <a:rPr lang="en-US" sz="3100" b="1" i="1" dirty="0" smtClean="0">
                <a:solidFill>
                  <a:srgbClr val="008000"/>
                </a:solidFill>
                <a:latin typeface="+mj-lt"/>
              </a:rPr>
              <a:t>Growing up in a Safe, Secure Community</a:t>
            </a:r>
            <a:endParaRPr lang="en-US" sz="2400" dirty="0" smtClean="0">
              <a:solidFill>
                <a:srgbClr val="008000"/>
              </a:solidFill>
              <a:latin typeface="+mj-lt"/>
            </a:endParaRPr>
          </a:p>
        </p:txBody>
      </p:sp>
      <p:sp>
        <p:nvSpPr>
          <p:cNvPr id="102402" name="Rectangle 3"/>
          <p:cNvSpPr>
            <a:spLocks noGrp="1" noChangeArrowheads="1"/>
          </p:cNvSpPr>
          <p:nvPr>
            <p:ph type="body" idx="4294967295"/>
          </p:nvPr>
        </p:nvSpPr>
        <p:spPr>
          <a:xfrm>
            <a:off x="762000" y="1752600"/>
            <a:ext cx="7543800" cy="4038600"/>
          </a:xfrm>
        </p:spPr>
        <p:txBody>
          <a:bodyPr/>
          <a:lstStyle/>
          <a:p>
            <a:pPr eaLnBrk="1" hangingPunct="1">
              <a:lnSpc>
                <a:spcPct val="85000"/>
              </a:lnSpc>
            </a:pPr>
            <a:r>
              <a:rPr lang="en-US" sz="2800" dirty="0" smtClean="0">
                <a:solidFill>
                  <a:schemeClr val="tx1"/>
                </a:solidFill>
                <a:latin typeface="Calibri"/>
                <a:cs typeface="Calibri"/>
              </a:rPr>
              <a:t>You are security-impaired!</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You need to cultivate a new awareness and sense of vigilance</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Be careful exploring your new city by</a:t>
            </a:r>
          </a:p>
          <a:p>
            <a:pPr eaLnBrk="1" hangingPunct="1">
              <a:lnSpc>
                <a:spcPct val="85000"/>
              </a:lnSpc>
              <a:buFontTx/>
              <a:buNone/>
            </a:pPr>
            <a:r>
              <a:rPr lang="en-US" sz="2800" dirty="0" smtClean="0">
                <a:solidFill>
                  <a:schemeClr val="tx1"/>
                </a:solidFill>
                <a:latin typeface="Calibri"/>
                <a:cs typeface="Calibri"/>
              </a:rPr>
              <a:t>yourself when you first arrive</a:t>
            </a:r>
          </a:p>
          <a:p>
            <a:pPr eaLnBrk="1" hangingPunct="1">
              <a:lnSpc>
                <a:spcPct val="85000"/>
              </a:lnSpc>
              <a:buFontTx/>
              <a:buNone/>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Know how to use a public phone and carry phone money always</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txBox="1">
            <a:spLocks noGrp="1"/>
          </p:cNvSpPr>
          <p:nvPr>
            <p:ph type="body" idx="1"/>
          </p:nvPr>
        </p:nvSpPr>
        <p:spPr/>
        <p:txBody>
          <a:bodyPr tIns="45700" bIns="45700">
            <a:noAutofit/>
          </a:bodyPr>
          <a:lstStyle/>
          <a:p>
            <a:pPr indent="-342900" algn="ctr" eaLnBrk="1" fontAlgn="auto" hangingPunct="1">
              <a:buSzPct val="25000"/>
              <a:buFont typeface="Arial"/>
              <a:buNone/>
              <a:defRPr/>
            </a:pPr>
            <a:endParaRPr lang="en-US" dirty="0" smtClean="0">
              <a:solidFill>
                <a:srgbClr val="BB0000"/>
              </a:solidFill>
            </a:endParaRPr>
          </a:p>
          <a:p>
            <a:pPr indent="-342900" algn="ctr" eaLnBrk="1" fontAlgn="auto" hangingPunct="1">
              <a:buSzPct val="25000"/>
              <a:buFont typeface="Arial"/>
              <a:buNone/>
              <a:defRPr/>
            </a:pPr>
            <a:endParaRPr lang="en-US" dirty="0" smtClean="0">
              <a:solidFill>
                <a:srgbClr val="BB0000"/>
              </a:solidFill>
            </a:endParaRPr>
          </a:p>
          <a:p>
            <a:pPr indent="-342900" algn="ctr" eaLnBrk="1" fontAlgn="auto" hangingPunct="1">
              <a:buSzPct val="25000"/>
              <a:buFont typeface="Arial"/>
              <a:buNone/>
              <a:defRPr/>
            </a:pPr>
            <a:r>
              <a:rPr lang="en-US" sz="9600" b="1" dirty="0">
                <a:solidFill>
                  <a:srgbClr val="BB0000"/>
                </a:solidFill>
              </a:rPr>
              <a:t>?</a:t>
            </a:r>
          </a:p>
        </p:txBody>
      </p:sp>
      <p:sp>
        <p:nvSpPr>
          <p:cNvPr id="35842" name="Shape 122"/>
          <p:cNvSpPr txBox="1">
            <a:spLocks noGrp="1"/>
          </p:cNvSpPr>
          <p:nvPr>
            <p:ph type="title"/>
          </p:nvPr>
        </p:nvSpPr>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Definition of Ambassador</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121">
                                            <p:txEl>
                                              <p:pRg st="2" end="2"/>
                                            </p:txEl>
                                          </p:spTgt>
                                        </p:tgtEl>
                                        <p:attrNameLst>
                                          <p:attrName>ppt_h</p:attrName>
                                        </p:attrNameLst>
                                      </p:cBhvr>
                                      <p:tavLst>
                                        <p:tav tm="0">
                                          <p:val>
                                            <p:strVal val="ppt_h"/>
                                          </p:val>
                                        </p:tav>
                                        <p:tav tm="100000">
                                          <p:val>
                                            <p:strVal val="ppt_h"/>
                                          </p:val>
                                        </p:tav>
                                      </p:tavLst>
                                    </p:anim>
                                    <p:anim calcmode="lin" valueType="num">
                                      <p:cBhvr>
                                        <p:cTn id="7" dur="5000"/>
                                        <p:tgtEl>
                                          <p:spTgt spid="121">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12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a:xfrm>
            <a:off x="609600" y="381000"/>
            <a:ext cx="7772400" cy="1143000"/>
          </a:xfrm>
        </p:spPr>
        <p:txBody>
          <a:bodyPr/>
          <a:lstStyle/>
          <a:p>
            <a:pPr algn="ctr" eaLnBrk="1" hangingPunct="1"/>
            <a:r>
              <a:rPr lang="en-US" sz="3200" b="1" i="1" dirty="0" smtClean="0">
                <a:solidFill>
                  <a:srgbClr val="008000"/>
                </a:solidFill>
                <a:latin typeface="+mj-lt"/>
              </a:rPr>
              <a:t>Sexuality Rules - Gender Roles</a:t>
            </a:r>
            <a:endParaRPr lang="en-US" sz="2400" dirty="0" smtClean="0">
              <a:solidFill>
                <a:srgbClr val="008000"/>
              </a:solidFill>
              <a:latin typeface="+mj-lt"/>
            </a:endParaRPr>
          </a:p>
        </p:txBody>
      </p:sp>
      <p:sp>
        <p:nvSpPr>
          <p:cNvPr id="103426" name="Rectangle 3"/>
          <p:cNvSpPr>
            <a:spLocks noGrp="1" noChangeArrowheads="1"/>
          </p:cNvSpPr>
          <p:nvPr>
            <p:ph type="body" idx="4294967295"/>
          </p:nvPr>
        </p:nvSpPr>
        <p:spPr>
          <a:xfrm>
            <a:off x="685800" y="1447800"/>
            <a:ext cx="7485063" cy="4648200"/>
          </a:xfrm>
        </p:spPr>
        <p:txBody>
          <a:bodyPr/>
          <a:lstStyle/>
          <a:p>
            <a:pPr eaLnBrk="1" hangingPunct="1">
              <a:lnSpc>
                <a:spcPct val="85000"/>
              </a:lnSpc>
            </a:pPr>
            <a:r>
              <a:rPr lang="en-US" sz="2800" dirty="0" smtClean="0">
                <a:solidFill>
                  <a:schemeClr val="tx1"/>
                </a:solidFill>
                <a:latin typeface="Calibri"/>
                <a:cs typeface="Calibri"/>
              </a:rPr>
              <a:t>Sexism is all over the world - in North America and Northern Europe it is just more subtle</a:t>
            </a:r>
          </a:p>
          <a:p>
            <a:pPr eaLnBrk="1" hangingPunct="1">
              <a:lnSpc>
                <a:spcPct val="85000"/>
              </a:lnSpc>
              <a:buFontTx/>
              <a:buNone/>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You don’t know the rules of your new culture regarding gender roles</a:t>
            </a:r>
          </a:p>
          <a:p>
            <a:pPr eaLnBrk="1" hangingPunct="1">
              <a:lnSpc>
                <a:spcPct val="85000"/>
              </a:lnSpc>
              <a:buFontTx/>
              <a:buNone/>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You may not like the rules about gender roles</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You are not going to change a culture’s rules in one year- Beware of trying!</a:t>
            </a:r>
          </a:p>
        </p:txBody>
      </p:sp>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p:txBody>
          <a:bodyPr/>
          <a:lstStyle/>
          <a:p>
            <a:pPr algn="ctr" eaLnBrk="1" hangingPunct="1"/>
            <a:r>
              <a:rPr lang="en-US" sz="3100" b="1" i="1" dirty="0" smtClean="0">
                <a:solidFill>
                  <a:srgbClr val="008000"/>
                </a:solidFill>
                <a:latin typeface="+mj-lt"/>
              </a:rPr>
              <a:t>Whistles, catcalls and other </a:t>
            </a:r>
            <a:br>
              <a:rPr lang="en-US" sz="3100" b="1" i="1" dirty="0" smtClean="0">
                <a:solidFill>
                  <a:srgbClr val="008000"/>
                </a:solidFill>
                <a:latin typeface="+mj-lt"/>
              </a:rPr>
            </a:br>
            <a:r>
              <a:rPr lang="en-US" sz="3100" b="1" i="1" dirty="0" smtClean="0">
                <a:solidFill>
                  <a:srgbClr val="008000"/>
                </a:solidFill>
                <a:latin typeface="+mj-lt"/>
              </a:rPr>
              <a:t>unsolicited attention</a:t>
            </a:r>
            <a:endParaRPr lang="en-US" sz="2400" dirty="0" smtClean="0">
              <a:solidFill>
                <a:srgbClr val="008000"/>
              </a:solidFill>
              <a:latin typeface="+mj-lt"/>
            </a:endParaRPr>
          </a:p>
        </p:txBody>
      </p:sp>
      <p:sp>
        <p:nvSpPr>
          <p:cNvPr id="104450" name="Rectangle 3"/>
          <p:cNvSpPr>
            <a:spLocks noGrp="1" noChangeArrowheads="1"/>
          </p:cNvSpPr>
          <p:nvPr>
            <p:ph type="body" idx="4294967295"/>
          </p:nvPr>
        </p:nvSpPr>
        <p:spPr>
          <a:xfrm>
            <a:off x="762000" y="1905000"/>
            <a:ext cx="7391400" cy="3736975"/>
          </a:xfrm>
        </p:spPr>
        <p:txBody>
          <a:bodyPr/>
          <a:lstStyle/>
          <a:p>
            <a:pPr eaLnBrk="1" hangingPunct="1">
              <a:lnSpc>
                <a:spcPct val="85000"/>
              </a:lnSpc>
            </a:pPr>
            <a:r>
              <a:rPr lang="en-US" sz="2800" dirty="0" smtClean="0">
                <a:solidFill>
                  <a:schemeClr val="tx1"/>
                </a:solidFill>
                <a:latin typeface="Calibri"/>
                <a:cs typeface="Calibri"/>
              </a:rPr>
              <a:t>Ask advice from same gender friends and host family members</a:t>
            </a: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You may be sending messages that you are not aware of</a:t>
            </a: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Get advice about where the lines of acceptable/tolerated behavior and unacceptable sexual behavior are</a:t>
            </a:r>
          </a:p>
        </p:txBody>
      </p:sp>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a:xfrm>
            <a:off x="685800" y="457200"/>
            <a:ext cx="7772400" cy="1143000"/>
          </a:xfrm>
        </p:spPr>
        <p:txBody>
          <a:bodyPr/>
          <a:lstStyle/>
          <a:p>
            <a:pPr algn="ctr" eaLnBrk="1" hangingPunct="1"/>
            <a:r>
              <a:rPr lang="en-US" sz="3200" b="1" i="1" dirty="0" smtClean="0">
                <a:solidFill>
                  <a:srgbClr val="008000"/>
                </a:solidFill>
                <a:latin typeface="+mj-lt"/>
              </a:rPr>
              <a:t>When the Line Gets Crossed --</a:t>
            </a:r>
            <a:endParaRPr lang="en-US" sz="2400" dirty="0" smtClean="0">
              <a:solidFill>
                <a:srgbClr val="008000"/>
              </a:solidFill>
              <a:latin typeface="+mj-lt"/>
            </a:endParaRPr>
          </a:p>
        </p:txBody>
      </p:sp>
      <p:sp>
        <p:nvSpPr>
          <p:cNvPr id="105474" name="Rectangle 3"/>
          <p:cNvSpPr>
            <a:spLocks noGrp="1" noChangeArrowheads="1"/>
          </p:cNvSpPr>
          <p:nvPr>
            <p:ph type="body" idx="4294967295"/>
          </p:nvPr>
        </p:nvSpPr>
        <p:spPr>
          <a:xfrm>
            <a:off x="838200" y="1676400"/>
            <a:ext cx="7340600" cy="4038600"/>
          </a:xfrm>
        </p:spPr>
        <p:txBody>
          <a:bodyPr/>
          <a:lstStyle/>
          <a:p>
            <a:pPr eaLnBrk="1" hangingPunct="1">
              <a:lnSpc>
                <a:spcPct val="85000"/>
              </a:lnSpc>
            </a:pPr>
            <a:r>
              <a:rPr lang="en-US" sz="2800" dirty="0" smtClean="0">
                <a:solidFill>
                  <a:schemeClr val="tx1"/>
                </a:solidFill>
                <a:latin typeface="Calibri"/>
                <a:cs typeface="Calibri"/>
              </a:rPr>
              <a:t>There is a difference between feeling confused and uncomfortable and feeling unsafe</a:t>
            </a: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Experiencing discomfort is part of being in a new culture</a:t>
            </a:r>
          </a:p>
          <a:p>
            <a:pPr eaLnBrk="1" hangingPunct="1">
              <a:lnSpc>
                <a:spcPct val="85000"/>
              </a:lnSpc>
            </a:pPr>
            <a:endParaRPr lang="en-US" sz="10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If you do not feel safe there is</a:t>
            </a:r>
          </a:p>
          <a:p>
            <a:pPr eaLnBrk="1" hangingPunct="1">
              <a:lnSpc>
                <a:spcPct val="85000"/>
              </a:lnSpc>
              <a:buFontTx/>
              <a:buNone/>
            </a:pPr>
            <a:r>
              <a:rPr lang="en-US" sz="2800" dirty="0" smtClean="0">
                <a:solidFill>
                  <a:schemeClr val="tx1"/>
                </a:solidFill>
                <a:latin typeface="Calibri"/>
                <a:cs typeface="Calibri"/>
              </a:rPr>
              <a:t>a problem that needs to</a:t>
            </a:r>
          </a:p>
          <a:p>
            <a:pPr eaLnBrk="1" hangingPunct="1">
              <a:lnSpc>
                <a:spcPct val="85000"/>
              </a:lnSpc>
              <a:buFontTx/>
              <a:buNone/>
            </a:pPr>
            <a:r>
              <a:rPr lang="en-US" sz="2800" dirty="0" smtClean="0">
                <a:solidFill>
                  <a:schemeClr val="tx1"/>
                </a:solidFill>
                <a:latin typeface="Calibri"/>
                <a:cs typeface="Calibri"/>
              </a:rPr>
              <a:t>be addressed</a:t>
            </a:r>
          </a:p>
        </p:txBody>
      </p:sp>
      <p:pic>
        <p:nvPicPr>
          <p:cNvPr id="105476" name="Picture 4" descr="imagesCAQIW9QF"/>
          <p:cNvPicPr>
            <a:picLocks noChangeAspect="1" noChangeArrowheads="1"/>
          </p:cNvPicPr>
          <p:nvPr/>
        </p:nvPicPr>
        <p:blipFill>
          <a:blip r:embed="rId2" cstate="print"/>
          <a:srcRect/>
          <a:stretch>
            <a:fillRect/>
          </a:stretch>
        </p:blipFill>
        <p:spPr bwMode="auto">
          <a:xfrm>
            <a:off x="6248400" y="4114800"/>
            <a:ext cx="2085975" cy="21907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a:xfrm>
            <a:off x="609600" y="228600"/>
            <a:ext cx="7772400" cy="1143000"/>
          </a:xfrm>
        </p:spPr>
        <p:txBody>
          <a:bodyPr/>
          <a:lstStyle/>
          <a:p>
            <a:pPr algn="ctr" eaLnBrk="1" hangingPunct="1"/>
            <a:r>
              <a:rPr lang="en-US" sz="3200" b="1" i="1" dirty="0" smtClean="0">
                <a:solidFill>
                  <a:srgbClr val="008000"/>
                </a:solidFill>
                <a:latin typeface="+mj-lt"/>
              </a:rPr>
              <a:t>If you Feel Unsafe!!</a:t>
            </a:r>
            <a:endParaRPr lang="en-US" sz="2400" dirty="0" smtClean="0">
              <a:solidFill>
                <a:srgbClr val="008000"/>
              </a:solidFill>
              <a:latin typeface="+mj-lt"/>
            </a:endParaRPr>
          </a:p>
        </p:txBody>
      </p:sp>
      <p:sp>
        <p:nvSpPr>
          <p:cNvPr id="106498" name="Rectangle 3"/>
          <p:cNvSpPr>
            <a:spLocks noGrp="1" noChangeArrowheads="1"/>
          </p:cNvSpPr>
          <p:nvPr>
            <p:ph type="body" idx="4294967295"/>
          </p:nvPr>
        </p:nvSpPr>
        <p:spPr>
          <a:xfrm>
            <a:off x="914400" y="1371600"/>
            <a:ext cx="7340600" cy="4648200"/>
          </a:xfrm>
        </p:spPr>
        <p:txBody>
          <a:bodyPr/>
          <a:lstStyle/>
          <a:p>
            <a:pPr eaLnBrk="1" hangingPunct="1">
              <a:lnSpc>
                <a:spcPct val="85000"/>
              </a:lnSpc>
            </a:pPr>
            <a:r>
              <a:rPr lang="en-US" sz="2800" dirty="0" smtClean="0">
                <a:solidFill>
                  <a:schemeClr val="tx1"/>
                </a:solidFill>
                <a:latin typeface="Calibri"/>
                <a:cs typeface="Calibri"/>
              </a:rPr>
              <a:t>Trust the little voice inside you that is</a:t>
            </a:r>
          </a:p>
          <a:p>
            <a:pPr eaLnBrk="1" hangingPunct="1">
              <a:lnSpc>
                <a:spcPct val="85000"/>
              </a:lnSpc>
              <a:buFontTx/>
              <a:buNone/>
            </a:pPr>
            <a:r>
              <a:rPr lang="en-US" sz="2800" dirty="0" smtClean="0">
                <a:solidFill>
                  <a:schemeClr val="tx1"/>
                </a:solidFill>
                <a:latin typeface="Calibri"/>
                <a:cs typeface="Calibri"/>
              </a:rPr>
              <a:t>saying that this is not OK</a:t>
            </a:r>
          </a:p>
          <a:p>
            <a:pPr eaLnBrk="1" hangingPunct="1">
              <a:lnSpc>
                <a:spcPct val="85000"/>
              </a:lnSpc>
              <a:buFontTx/>
              <a:buNone/>
            </a:pPr>
            <a:endParaRPr lang="en-US" sz="1800" dirty="0" smtClean="0">
              <a:solidFill>
                <a:schemeClr val="tx1"/>
              </a:solidFill>
              <a:latin typeface="Calibri"/>
              <a:cs typeface="Calibri"/>
            </a:endParaRPr>
          </a:p>
          <a:p>
            <a:pPr eaLnBrk="1" hangingPunct="1">
              <a:lnSpc>
                <a:spcPct val="85000"/>
              </a:lnSpc>
              <a:buFontTx/>
              <a:buNone/>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You need to tell someone: host parent,</a:t>
            </a:r>
          </a:p>
          <a:p>
            <a:pPr eaLnBrk="1" hangingPunct="1">
              <a:lnSpc>
                <a:spcPct val="85000"/>
              </a:lnSpc>
              <a:buFontTx/>
              <a:buNone/>
            </a:pPr>
            <a:r>
              <a:rPr lang="en-US" sz="2800" dirty="0" smtClean="0">
                <a:solidFill>
                  <a:schemeClr val="tx1"/>
                </a:solidFill>
                <a:latin typeface="Calibri"/>
                <a:cs typeface="Calibri"/>
              </a:rPr>
              <a:t>counselor, teacher, another trusted </a:t>
            </a:r>
          </a:p>
          <a:p>
            <a:pPr eaLnBrk="1" hangingPunct="1">
              <a:lnSpc>
                <a:spcPct val="85000"/>
              </a:lnSpc>
              <a:buFontTx/>
              <a:buNone/>
            </a:pPr>
            <a:r>
              <a:rPr lang="en-US" sz="2800" dirty="0" smtClean="0">
                <a:solidFill>
                  <a:schemeClr val="tx1"/>
                </a:solidFill>
                <a:latin typeface="Calibri"/>
                <a:cs typeface="Calibri"/>
              </a:rPr>
              <a:t>adult</a:t>
            </a:r>
          </a:p>
          <a:p>
            <a:pPr eaLnBrk="1" hangingPunct="1">
              <a:lnSpc>
                <a:spcPct val="85000"/>
              </a:lnSpc>
              <a:buFontTx/>
              <a:buNone/>
            </a:pPr>
            <a:endParaRPr lang="en-US" sz="1800" dirty="0" smtClean="0">
              <a:solidFill>
                <a:schemeClr val="tx1"/>
              </a:solidFill>
              <a:latin typeface="Calibri"/>
              <a:cs typeface="Calibri"/>
            </a:endParaRPr>
          </a:p>
          <a:p>
            <a:pPr eaLnBrk="1" hangingPunct="1">
              <a:lnSpc>
                <a:spcPct val="85000"/>
              </a:lnSpc>
              <a:buFontTx/>
              <a:buNone/>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Rotary is committed to </a:t>
            </a:r>
          </a:p>
          <a:p>
            <a:pPr eaLnBrk="1" hangingPunct="1">
              <a:lnSpc>
                <a:spcPct val="85000"/>
              </a:lnSpc>
            </a:pPr>
            <a:r>
              <a:rPr lang="en-US" sz="2800" dirty="0" smtClean="0">
                <a:solidFill>
                  <a:schemeClr val="tx1"/>
                </a:solidFill>
                <a:latin typeface="Calibri"/>
                <a:cs typeface="Calibri"/>
              </a:rPr>
              <a:t>keeping you safe. We will </a:t>
            </a:r>
          </a:p>
          <a:p>
            <a:pPr eaLnBrk="1" hangingPunct="1">
              <a:lnSpc>
                <a:spcPct val="85000"/>
              </a:lnSpc>
              <a:buFontTx/>
              <a:buNone/>
            </a:pPr>
            <a:r>
              <a:rPr lang="en-US" sz="2800" dirty="0" smtClean="0">
                <a:solidFill>
                  <a:schemeClr val="tx1"/>
                </a:solidFill>
                <a:latin typeface="Calibri"/>
                <a:cs typeface="Calibri"/>
              </a:rPr>
              <a:t>intervene to keep you safe</a:t>
            </a:r>
          </a:p>
        </p:txBody>
      </p:sp>
      <p:pic>
        <p:nvPicPr>
          <p:cNvPr id="106501" name="Picture 5" descr="imagesCA6VYD4N"/>
          <p:cNvPicPr>
            <a:picLocks noChangeAspect="1" noChangeArrowheads="1"/>
          </p:cNvPicPr>
          <p:nvPr/>
        </p:nvPicPr>
        <p:blipFill>
          <a:blip r:embed="rId2" cstate="print"/>
          <a:srcRect/>
          <a:stretch>
            <a:fillRect/>
          </a:stretch>
        </p:blipFill>
        <p:spPr bwMode="auto">
          <a:xfrm>
            <a:off x="6096000" y="3429000"/>
            <a:ext cx="2255838" cy="28670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a:xfrm>
            <a:off x="381000" y="609600"/>
            <a:ext cx="8458200" cy="1143000"/>
          </a:xfrm>
        </p:spPr>
        <p:txBody>
          <a:bodyPr/>
          <a:lstStyle/>
          <a:p>
            <a:pPr algn="ctr" eaLnBrk="1" hangingPunct="1"/>
            <a:r>
              <a:rPr lang="en-US" sz="3100" b="1" i="1" dirty="0" smtClean="0">
                <a:solidFill>
                  <a:srgbClr val="008000"/>
                </a:solidFill>
                <a:latin typeface="+mj-lt"/>
              </a:rPr>
              <a:t>Serious Relationships During </a:t>
            </a:r>
            <a:br>
              <a:rPr lang="en-US" sz="3100" b="1" i="1" dirty="0" smtClean="0">
                <a:solidFill>
                  <a:srgbClr val="008000"/>
                </a:solidFill>
                <a:latin typeface="+mj-lt"/>
              </a:rPr>
            </a:br>
            <a:r>
              <a:rPr lang="en-US" sz="3100" b="1" i="1" dirty="0" smtClean="0">
                <a:solidFill>
                  <a:srgbClr val="008000"/>
                </a:solidFill>
                <a:latin typeface="+mj-lt"/>
              </a:rPr>
              <a:t>Your Exchange</a:t>
            </a:r>
            <a:endParaRPr lang="en-US" sz="2400" dirty="0" smtClean="0">
              <a:solidFill>
                <a:srgbClr val="008000"/>
              </a:solidFill>
              <a:latin typeface="+mj-lt"/>
            </a:endParaRPr>
          </a:p>
        </p:txBody>
      </p:sp>
      <p:sp>
        <p:nvSpPr>
          <p:cNvPr id="107522" name="Rectangle 3"/>
          <p:cNvSpPr>
            <a:spLocks noGrp="1" noChangeArrowheads="1"/>
          </p:cNvSpPr>
          <p:nvPr>
            <p:ph type="body" idx="4294967295"/>
          </p:nvPr>
        </p:nvSpPr>
        <p:spPr>
          <a:xfrm>
            <a:off x="685800" y="1828800"/>
            <a:ext cx="7556500" cy="3736975"/>
          </a:xfrm>
        </p:spPr>
        <p:txBody>
          <a:bodyPr/>
          <a:lstStyle/>
          <a:p>
            <a:pPr eaLnBrk="1" hangingPunct="1">
              <a:lnSpc>
                <a:spcPct val="85000"/>
              </a:lnSpc>
            </a:pPr>
            <a:r>
              <a:rPr lang="en-US" sz="2800" b="1" dirty="0" err="1" smtClean="0">
                <a:solidFill>
                  <a:schemeClr val="tx1"/>
                </a:solidFill>
                <a:latin typeface="+mj-lt"/>
              </a:rPr>
              <a:t>i</a:t>
            </a:r>
            <a:r>
              <a:rPr lang="en-US" sz="2800" dirty="0" err="1" smtClean="0">
                <a:solidFill>
                  <a:schemeClr val="tx1"/>
                </a:solidFill>
                <a:latin typeface="Calibri"/>
                <a:cs typeface="Calibri"/>
              </a:rPr>
              <a:t>It</a:t>
            </a:r>
            <a:r>
              <a:rPr lang="en-US" sz="2800" dirty="0" smtClean="0">
                <a:solidFill>
                  <a:schemeClr val="tx1"/>
                </a:solidFill>
                <a:latin typeface="Calibri"/>
                <a:cs typeface="Calibri"/>
              </a:rPr>
              <a:t> will complicate your life</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It can potentially limit the development of a wide circle of friends and experiences</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It is painfully difficult to maintain a relationship over time and distance</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Cross cultural </a:t>
            </a:r>
            <a:r>
              <a:rPr lang="en-US" sz="2800" dirty="0" err="1" smtClean="0">
                <a:solidFill>
                  <a:schemeClr val="tx1"/>
                </a:solidFill>
                <a:latin typeface="Calibri"/>
                <a:cs typeface="Calibri"/>
              </a:rPr>
              <a:t>relationshps</a:t>
            </a:r>
            <a:r>
              <a:rPr lang="en-US" sz="2800" dirty="0" smtClean="0">
                <a:solidFill>
                  <a:schemeClr val="tx1"/>
                </a:solidFill>
                <a:latin typeface="Calibri"/>
                <a:cs typeface="Calibri"/>
              </a:rPr>
              <a:t> have a special set of challenges</a:t>
            </a:r>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idx="4294967295"/>
          </p:nvPr>
        </p:nvSpPr>
        <p:spPr>
          <a:xfrm>
            <a:off x="609600" y="609600"/>
            <a:ext cx="7620000" cy="1143000"/>
          </a:xfrm>
        </p:spPr>
        <p:txBody>
          <a:bodyPr/>
          <a:lstStyle/>
          <a:p>
            <a:pPr algn="ctr" eaLnBrk="1" hangingPunct="1"/>
            <a:r>
              <a:rPr lang="en-US" sz="3600" b="1" i="1" dirty="0" smtClean="0">
                <a:solidFill>
                  <a:srgbClr val="008000"/>
                </a:solidFill>
                <a:latin typeface="+mj-lt"/>
              </a:rPr>
              <a:t>Alcohol</a:t>
            </a:r>
            <a:endParaRPr lang="en-US" sz="2400" dirty="0" smtClean="0">
              <a:solidFill>
                <a:srgbClr val="008000"/>
              </a:solidFill>
              <a:latin typeface="+mj-lt"/>
            </a:endParaRPr>
          </a:p>
        </p:txBody>
      </p:sp>
      <p:sp>
        <p:nvSpPr>
          <p:cNvPr id="108546" name="Rectangle 3"/>
          <p:cNvSpPr>
            <a:spLocks noGrp="1" noChangeArrowheads="1"/>
          </p:cNvSpPr>
          <p:nvPr>
            <p:ph type="body" idx="4294967295"/>
          </p:nvPr>
        </p:nvSpPr>
        <p:spPr>
          <a:xfrm>
            <a:off x="685800" y="1828800"/>
            <a:ext cx="7340600" cy="3736975"/>
          </a:xfrm>
        </p:spPr>
        <p:txBody>
          <a:bodyPr/>
          <a:lstStyle/>
          <a:p>
            <a:pPr eaLnBrk="1" hangingPunct="1">
              <a:lnSpc>
                <a:spcPct val="85000"/>
              </a:lnSpc>
            </a:pPr>
            <a:r>
              <a:rPr lang="en-US" sz="2800" dirty="0" smtClean="0">
                <a:solidFill>
                  <a:schemeClr val="tx1"/>
                </a:solidFill>
                <a:latin typeface="Calibri"/>
                <a:cs typeface="Calibri"/>
              </a:rPr>
              <a:t>Most other countries are more relaxed about alcohol and teenagers</a:t>
            </a:r>
          </a:p>
          <a:p>
            <a:pPr eaLnBrk="1" hangingPunct="1">
              <a:lnSpc>
                <a:spcPct val="85000"/>
              </a:lnSpc>
              <a:buFontTx/>
              <a:buNone/>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Still there are rules - spoken and unspoken –  and it’s not OK</a:t>
            </a:r>
          </a:p>
          <a:p>
            <a:pPr eaLnBrk="1" hangingPunct="1">
              <a:lnSpc>
                <a:spcPct val="85000"/>
              </a:lnSpc>
            </a:pPr>
            <a:r>
              <a:rPr lang="en-US" sz="2800" dirty="0" smtClean="0">
                <a:solidFill>
                  <a:schemeClr val="tx1"/>
                </a:solidFill>
                <a:latin typeface="Calibri"/>
                <a:cs typeface="Calibri"/>
              </a:rPr>
              <a:t>to break those rules</a:t>
            </a:r>
          </a:p>
        </p:txBody>
      </p:sp>
      <p:pic>
        <p:nvPicPr>
          <p:cNvPr id="1028" name="Picture 4" descr="C:\Users\Becky\AppData\Local\Microsoft\Windows\Temporary Internet Files\Content.IE5\XQ7SVF2M\MP900409372[1].jpg"/>
          <p:cNvPicPr>
            <a:picLocks noChangeAspect="1" noChangeArrowheads="1"/>
          </p:cNvPicPr>
          <p:nvPr/>
        </p:nvPicPr>
        <p:blipFill>
          <a:blip r:embed="rId2" cstate="print"/>
          <a:srcRect/>
          <a:stretch>
            <a:fillRect/>
          </a:stretch>
        </p:blipFill>
        <p:spPr bwMode="auto">
          <a:xfrm>
            <a:off x="5638800" y="3733800"/>
            <a:ext cx="2819400" cy="281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381000" y="609600"/>
            <a:ext cx="8458200" cy="1143000"/>
          </a:xfrm>
        </p:spPr>
        <p:txBody>
          <a:bodyPr/>
          <a:lstStyle/>
          <a:p>
            <a:r>
              <a:rPr lang="en-US" sz="3600" b="1" i="1" dirty="0" smtClean="0">
                <a:solidFill>
                  <a:srgbClr val="008000"/>
                </a:solidFill>
                <a:latin typeface="+mj-lt"/>
              </a:rPr>
              <a:t>Drinking Alcohol</a:t>
            </a:r>
            <a:endParaRPr lang="en-US" sz="2400" dirty="0" smtClean="0">
              <a:solidFill>
                <a:srgbClr val="008000"/>
              </a:solidFill>
              <a:latin typeface="+mj-lt"/>
            </a:endParaRPr>
          </a:p>
        </p:txBody>
      </p:sp>
      <p:sp>
        <p:nvSpPr>
          <p:cNvPr id="109570" name="Rectangle 3"/>
          <p:cNvSpPr>
            <a:spLocks noGrp="1" noChangeArrowheads="1"/>
          </p:cNvSpPr>
          <p:nvPr>
            <p:ph type="body" idx="1"/>
          </p:nvPr>
        </p:nvSpPr>
        <p:spPr>
          <a:xfrm>
            <a:off x="609600" y="1600200"/>
            <a:ext cx="7772400" cy="4114800"/>
          </a:xfrm>
        </p:spPr>
        <p:txBody>
          <a:bodyPr/>
          <a:lstStyle/>
          <a:p>
            <a:pPr>
              <a:buNone/>
            </a:pPr>
            <a:r>
              <a:rPr lang="en-US" sz="3000" dirty="0" smtClean="0">
                <a:solidFill>
                  <a:schemeClr val="tx1"/>
                </a:solidFill>
                <a:latin typeface="Calibri"/>
                <a:cs typeface="Calibri"/>
              </a:rPr>
              <a:t>Clouds your otherwise very good</a:t>
            </a:r>
          </a:p>
          <a:p>
            <a:pPr>
              <a:buNone/>
            </a:pPr>
            <a:r>
              <a:rPr lang="en-US" sz="3000" dirty="0" smtClean="0">
                <a:solidFill>
                  <a:schemeClr val="tx1"/>
                </a:solidFill>
                <a:latin typeface="Calibri"/>
                <a:cs typeface="Calibri"/>
              </a:rPr>
              <a:t>judgment</a:t>
            </a:r>
          </a:p>
          <a:p>
            <a:endParaRPr lang="en-US" sz="1200" dirty="0" smtClean="0">
              <a:solidFill>
                <a:schemeClr val="tx1"/>
              </a:solidFill>
              <a:latin typeface="Calibri"/>
              <a:cs typeface="Calibri"/>
            </a:endParaRPr>
          </a:p>
          <a:p>
            <a:pPr>
              <a:buNone/>
            </a:pPr>
            <a:r>
              <a:rPr lang="en-US" sz="3000" dirty="0" smtClean="0">
                <a:solidFill>
                  <a:schemeClr val="tx1"/>
                </a:solidFill>
                <a:latin typeface="Calibri"/>
                <a:cs typeface="Calibri"/>
              </a:rPr>
              <a:t>Increases your vulnerability</a:t>
            </a:r>
          </a:p>
          <a:p>
            <a:pPr>
              <a:buNone/>
            </a:pPr>
            <a:endParaRPr lang="en-US" sz="1200" dirty="0" smtClean="0">
              <a:solidFill>
                <a:schemeClr val="tx1"/>
              </a:solidFill>
              <a:latin typeface="Calibri"/>
              <a:cs typeface="Calibri"/>
            </a:endParaRPr>
          </a:p>
          <a:p>
            <a:pPr>
              <a:buNone/>
            </a:pPr>
            <a:r>
              <a:rPr lang="en-US" sz="3000" dirty="0" smtClean="0">
                <a:solidFill>
                  <a:schemeClr val="tx1"/>
                </a:solidFill>
                <a:latin typeface="Calibri"/>
                <a:cs typeface="Calibri"/>
              </a:rPr>
              <a:t>Is dangerous in combination with driving, bicycling, skiing and sex (Duh!)</a:t>
            </a:r>
          </a:p>
          <a:p>
            <a:endParaRPr lang="en-US" sz="1200" dirty="0" smtClean="0">
              <a:solidFill>
                <a:schemeClr val="tx1"/>
              </a:solidFill>
              <a:latin typeface="Calibri"/>
              <a:cs typeface="Calibri"/>
            </a:endParaRPr>
          </a:p>
          <a:p>
            <a:pPr>
              <a:buNone/>
            </a:pPr>
            <a:r>
              <a:rPr lang="en-US" sz="3000" dirty="0" smtClean="0">
                <a:solidFill>
                  <a:schemeClr val="tx1"/>
                </a:solidFill>
                <a:latin typeface="Calibri"/>
                <a:cs typeface="Calibri"/>
              </a:rPr>
              <a:t>Is something to be intentional about</a:t>
            </a:r>
          </a:p>
        </p:txBody>
      </p:sp>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4000" b="1" i="1" dirty="0" smtClean="0">
                <a:solidFill>
                  <a:srgbClr val="008000"/>
                </a:solidFill>
                <a:latin typeface="Palatino"/>
              </a:rPr>
              <a:t>Other Health Issues</a:t>
            </a:r>
          </a:p>
        </p:txBody>
      </p:sp>
      <p:sp>
        <p:nvSpPr>
          <p:cNvPr id="115715" name="Rectangle 3"/>
          <p:cNvSpPr>
            <a:spLocks noGrp="1" noChangeArrowheads="1"/>
          </p:cNvSpPr>
          <p:nvPr>
            <p:ph type="body" idx="1"/>
          </p:nvPr>
        </p:nvSpPr>
        <p:spPr/>
        <p:txBody>
          <a:bodyPr/>
          <a:lstStyle/>
          <a:p>
            <a:pPr>
              <a:buNone/>
            </a:pPr>
            <a:r>
              <a:rPr lang="en-US" sz="3400" b="1" dirty="0" smtClean="0">
                <a:solidFill>
                  <a:schemeClr val="tx1"/>
                </a:solidFill>
                <a:latin typeface="Palatino"/>
              </a:rPr>
              <a:t>Smoking</a:t>
            </a:r>
          </a:p>
          <a:p>
            <a:endParaRPr lang="en-US" sz="1400" b="1" dirty="0" smtClean="0">
              <a:solidFill>
                <a:schemeClr val="tx1"/>
              </a:solidFill>
              <a:latin typeface="Palatino"/>
            </a:endParaRPr>
          </a:p>
          <a:p>
            <a:pPr>
              <a:buNone/>
            </a:pPr>
            <a:r>
              <a:rPr lang="en-US" sz="3400" b="1" dirty="0" smtClean="0">
                <a:solidFill>
                  <a:schemeClr val="tx1"/>
                </a:solidFill>
                <a:latin typeface="Palatino"/>
              </a:rPr>
              <a:t>Tattooing</a:t>
            </a:r>
          </a:p>
          <a:p>
            <a:endParaRPr lang="en-US" sz="1400" b="1" dirty="0" smtClean="0">
              <a:solidFill>
                <a:schemeClr val="tx1"/>
              </a:solidFill>
              <a:latin typeface="Palatino"/>
            </a:endParaRPr>
          </a:p>
          <a:p>
            <a:pPr>
              <a:buNone/>
            </a:pPr>
            <a:r>
              <a:rPr lang="en-US" sz="3400" b="1" dirty="0" smtClean="0">
                <a:solidFill>
                  <a:schemeClr val="tx1"/>
                </a:solidFill>
                <a:latin typeface="Palatino"/>
              </a:rPr>
              <a:t>Piercings</a:t>
            </a:r>
            <a:endParaRPr lang="en-US" dirty="0" smtClean="0">
              <a:solidFill>
                <a:schemeClr val="tx1"/>
              </a:solidFill>
            </a:endParaRPr>
          </a:p>
        </p:txBody>
      </p:sp>
      <p:pic>
        <p:nvPicPr>
          <p:cNvPr id="2052" name="Picture 4" descr="C:\Users\Becky\AppData\Local\Microsoft\Windows\Temporary Internet Files\Content.IE5\XQ7SVF2M\MP900432776[1].jpg"/>
          <p:cNvPicPr>
            <a:picLocks noChangeAspect="1" noChangeArrowheads="1"/>
          </p:cNvPicPr>
          <p:nvPr/>
        </p:nvPicPr>
        <p:blipFill>
          <a:blip r:embed="rId2" cstate="print"/>
          <a:srcRect/>
          <a:stretch>
            <a:fillRect/>
          </a:stretch>
        </p:blipFill>
        <p:spPr bwMode="auto">
          <a:xfrm>
            <a:off x="5181600" y="1600200"/>
            <a:ext cx="3268757" cy="48958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381000" y="609600"/>
            <a:ext cx="8458200" cy="1143000"/>
          </a:xfrm>
        </p:spPr>
        <p:txBody>
          <a:bodyPr/>
          <a:lstStyle/>
          <a:p>
            <a:r>
              <a:rPr lang="en-US" sz="3600" b="1" i="1" dirty="0" smtClean="0">
                <a:solidFill>
                  <a:srgbClr val="008000"/>
                </a:solidFill>
                <a:latin typeface="+mj-lt"/>
              </a:rPr>
              <a:t>Other Safety Issues (That might make you a geek, but not an organ donor)</a:t>
            </a:r>
            <a:endParaRPr lang="en-US" sz="2400" dirty="0" smtClean="0">
              <a:solidFill>
                <a:srgbClr val="008000"/>
              </a:solidFill>
              <a:latin typeface="+mj-lt"/>
            </a:endParaRPr>
          </a:p>
        </p:txBody>
      </p:sp>
      <p:sp>
        <p:nvSpPr>
          <p:cNvPr id="110594" name="Rectangle 3"/>
          <p:cNvSpPr>
            <a:spLocks noGrp="1" noChangeArrowheads="1"/>
          </p:cNvSpPr>
          <p:nvPr>
            <p:ph type="body" idx="1"/>
          </p:nvPr>
        </p:nvSpPr>
        <p:spPr>
          <a:xfrm>
            <a:off x="685800" y="1828800"/>
            <a:ext cx="7772400" cy="4267200"/>
          </a:xfrm>
        </p:spPr>
        <p:txBody>
          <a:bodyPr/>
          <a:lstStyle/>
          <a:p>
            <a:pPr>
              <a:spcBef>
                <a:spcPts val="0"/>
              </a:spcBef>
              <a:buNone/>
            </a:pPr>
            <a:r>
              <a:rPr lang="en-US" sz="3000" dirty="0" smtClean="0">
                <a:solidFill>
                  <a:schemeClr val="tx1"/>
                </a:solidFill>
                <a:latin typeface="Calibri"/>
                <a:cs typeface="Calibri"/>
              </a:rPr>
              <a:t>Wear a bicycle helmet- you might start  </a:t>
            </a:r>
          </a:p>
          <a:p>
            <a:pPr>
              <a:spcBef>
                <a:spcPts val="0"/>
              </a:spcBef>
              <a:buNone/>
            </a:pPr>
            <a:r>
              <a:rPr lang="en-US" sz="3000" dirty="0" smtClean="0">
                <a:solidFill>
                  <a:schemeClr val="tx1"/>
                </a:solidFill>
                <a:latin typeface="Calibri"/>
                <a:cs typeface="Calibri"/>
              </a:rPr>
              <a:t>a trend</a:t>
            </a:r>
          </a:p>
          <a:p>
            <a:pPr>
              <a:spcBef>
                <a:spcPts val="0"/>
              </a:spcBef>
              <a:buNone/>
            </a:pPr>
            <a:endParaRPr lang="en-US" sz="1200" dirty="0" smtClean="0">
              <a:solidFill>
                <a:schemeClr val="tx1"/>
              </a:solidFill>
              <a:latin typeface="Calibri"/>
              <a:cs typeface="Calibri"/>
            </a:endParaRPr>
          </a:p>
          <a:p>
            <a:pPr>
              <a:buNone/>
            </a:pPr>
            <a:r>
              <a:rPr lang="en-US" sz="3000" dirty="0" smtClean="0">
                <a:solidFill>
                  <a:schemeClr val="tx1"/>
                </a:solidFill>
                <a:latin typeface="Calibri"/>
                <a:cs typeface="Calibri"/>
              </a:rPr>
              <a:t>Buckle up in a car always!</a:t>
            </a:r>
          </a:p>
          <a:p>
            <a:endParaRPr lang="en-US" sz="1200" dirty="0" smtClean="0">
              <a:solidFill>
                <a:schemeClr val="tx1"/>
              </a:solidFill>
              <a:latin typeface="Calibri"/>
              <a:cs typeface="Calibri"/>
            </a:endParaRPr>
          </a:p>
          <a:p>
            <a:pPr>
              <a:spcBef>
                <a:spcPts val="0"/>
              </a:spcBef>
              <a:buNone/>
            </a:pPr>
            <a:r>
              <a:rPr lang="en-US" sz="3000" dirty="0" smtClean="0">
                <a:solidFill>
                  <a:schemeClr val="tx1"/>
                </a:solidFill>
                <a:latin typeface="Calibri"/>
                <a:cs typeface="Calibri"/>
              </a:rPr>
              <a:t>If you are walking/ bicycling at night </a:t>
            </a:r>
          </a:p>
          <a:p>
            <a:pPr>
              <a:spcBef>
                <a:spcPts val="0"/>
              </a:spcBef>
              <a:buNone/>
            </a:pPr>
            <a:r>
              <a:rPr lang="en-US" sz="3000" dirty="0" smtClean="0">
                <a:solidFill>
                  <a:schemeClr val="tx1"/>
                </a:solidFill>
                <a:latin typeface="Calibri"/>
                <a:cs typeface="Calibri"/>
              </a:rPr>
              <a:t>wear something reflective</a:t>
            </a:r>
          </a:p>
          <a:p>
            <a:pPr>
              <a:spcBef>
                <a:spcPts val="0"/>
              </a:spcBef>
              <a:buNone/>
            </a:pPr>
            <a:endParaRPr lang="en-US" sz="1200" dirty="0" smtClean="0">
              <a:solidFill>
                <a:schemeClr val="tx1"/>
              </a:solidFill>
              <a:latin typeface="Calibri"/>
              <a:cs typeface="Calibri"/>
            </a:endParaRPr>
          </a:p>
          <a:p>
            <a:pPr>
              <a:spcBef>
                <a:spcPts val="0"/>
              </a:spcBef>
              <a:buNone/>
            </a:pPr>
            <a:r>
              <a:rPr lang="en-US" sz="3000" dirty="0" smtClean="0">
                <a:solidFill>
                  <a:schemeClr val="tx1"/>
                </a:solidFill>
                <a:latin typeface="Calibri"/>
                <a:cs typeface="Calibri"/>
              </a:rPr>
              <a:t>Always have a backup plan (which does</a:t>
            </a:r>
          </a:p>
          <a:p>
            <a:pPr>
              <a:spcBef>
                <a:spcPts val="0"/>
              </a:spcBef>
              <a:buNone/>
            </a:pPr>
            <a:r>
              <a:rPr lang="en-US" sz="3000" dirty="0" smtClean="0">
                <a:solidFill>
                  <a:schemeClr val="tx1"/>
                </a:solidFill>
                <a:latin typeface="Calibri"/>
                <a:cs typeface="Calibri"/>
              </a:rPr>
              <a:t>not include you driving)</a:t>
            </a:r>
          </a:p>
        </p:txBody>
      </p:sp>
    </p:spTree>
  </p:cSld>
  <p:clrMapOvr>
    <a:masterClrMapping/>
  </p:clrMapOvr>
  <p:timing>
    <p:tnLst>
      <p:par>
        <p:cTn xmlns:p14="http://schemas.microsoft.com/office/powerpoint/2010/mai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381000" y="609600"/>
            <a:ext cx="8458200" cy="1143000"/>
          </a:xfrm>
        </p:spPr>
        <p:txBody>
          <a:bodyPr/>
          <a:lstStyle/>
          <a:p>
            <a:r>
              <a:rPr lang="en-US" sz="3600" b="1" i="1" dirty="0" smtClean="0">
                <a:solidFill>
                  <a:srgbClr val="008000"/>
                </a:solidFill>
                <a:latin typeface="+mj-lt"/>
              </a:rPr>
              <a:t>Healthy is as Healthy Does</a:t>
            </a:r>
            <a:endParaRPr lang="en-US" sz="2400" dirty="0" smtClean="0">
              <a:solidFill>
                <a:srgbClr val="008000"/>
              </a:solidFill>
              <a:latin typeface="+mj-lt"/>
            </a:endParaRPr>
          </a:p>
        </p:txBody>
      </p:sp>
      <p:sp>
        <p:nvSpPr>
          <p:cNvPr id="111618" name="Rectangle 3"/>
          <p:cNvSpPr>
            <a:spLocks noGrp="1" noChangeArrowheads="1"/>
          </p:cNvSpPr>
          <p:nvPr>
            <p:ph type="body" idx="1"/>
          </p:nvPr>
        </p:nvSpPr>
        <p:spPr>
          <a:xfrm>
            <a:off x="685800" y="1828800"/>
            <a:ext cx="8001000" cy="4114800"/>
          </a:xfrm>
        </p:spPr>
        <p:txBody>
          <a:bodyPr/>
          <a:lstStyle/>
          <a:p>
            <a:pPr>
              <a:buNone/>
            </a:pPr>
            <a:r>
              <a:rPr lang="en-US" sz="2800" dirty="0" smtClean="0">
                <a:solidFill>
                  <a:schemeClr val="tx1"/>
                </a:solidFill>
                <a:latin typeface="Calibri"/>
                <a:cs typeface="Calibri"/>
              </a:rPr>
              <a:t>Your health is primarily your responsibility</a:t>
            </a:r>
          </a:p>
          <a:p>
            <a:pPr>
              <a:buFontTx/>
              <a:buNone/>
            </a:pPr>
            <a:endParaRPr lang="en-US" sz="2800" dirty="0" smtClean="0">
              <a:solidFill>
                <a:schemeClr val="tx1"/>
              </a:solidFill>
              <a:latin typeface="Calibri"/>
              <a:cs typeface="Calibri"/>
            </a:endParaRPr>
          </a:p>
          <a:p>
            <a:pPr>
              <a:spcBef>
                <a:spcPts val="0"/>
              </a:spcBef>
              <a:buNone/>
            </a:pPr>
            <a:r>
              <a:rPr lang="en-US" sz="2800" dirty="0" smtClean="0">
                <a:solidFill>
                  <a:schemeClr val="tx1"/>
                </a:solidFill>
                <a:latin typeface="Calibri"/>
                <a:cs typeface="Calibri"/>
              </a:rPr>
              <a:t>The issues overseas are not much different than they are at home</a:t>
            </a:r>
          </a:p>
          <a:p>
            <a:endParaRPr lang="en-US" sz="2800" dirty="0" smtClean="0">
              <a:solidFill>
                <a:schemeClr val="tx1"/>
              </a:solidFill>
              <a:latin typeface="Calibri"/>
              <a:cs typeface="Calibri"/>
            </a:endParaRPr>
          </a:p>
          <a:p>
            <a:pPr>
              <a:spcBef>
                <a:spcPts val="0"/>
              </a:spcBef>
              <a:buNone/>
            </a:pPr>
            <a:r>
              <a:rPr lang="en-US" sz="2800" dirty="0" smtClean="0">
                <a:solidFill>
                  <a:schemeClr val="tx1"/>
                </a:solidFill>
                <a:latin typeface="Calibri"/>
                <a:cs typeface="Calibri"/>
              </a:rPr>
              <a:t>This year will be good practice for managing your health as a university student or young adult</a:t>
            </a:r>
          </a:p>
          <a:p>
            <a:pPr>
              <a:buFontTx/>
              <a:buNone/>
            </a:pPr>
            <a:endParaRPr lang="en-US" sz="2800" b="1" dirty="0" smtClean="0">
              <a:solidFill>
                <a:schemeClr val="tx1"/>
              </a:solidFill>
              <a:latin typeface="Palatino"/>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69"/>
          <p:cNvSpPr txBox="1">
            <a:spLocks noGrp="1"/>
          </p:cNvSpPr>
          <p:nvPr>
            <p:ph type="title"/>
          </p:nvPr>
        </p:nvSpPr>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The  Ambassador (Diplomat)</a:t>
            </a:r>
          </a:p>
        </p:txBody>
      </p:sp>
      <p:sp>
        <p:nvSpPr>
          <p:cNvPr id="170" name="Shape 170"/>
          <p:cNvSpPr txBox="1">
            <a:spLocks noGrp="1"/>
          </p:cNvSpPr>
          <p:nvPr>
            <p:ph type="body" idx="1"/>
          </p:nvPr>
        </p:nvSpPr>
        <p:spPr>
          <a:xfrm>
            <a:off x="685800" y="1676400"/>
            <a:ext cx="8001000" cy="4267200"/>
          </a:xfrm>
        </p:spPr>
        <p:txBody>
          <a:bodyPr tIns="45700" bIns="45700">
            <a:noAutofit/>
          </a:bodyPr>
          <a:lstStyle/>
          <a:p>
            <a:pPr indent="-342900" eaLnBrk="1" fontAlgn="auto" hangingPunct="1">
              <a:lnSpc>
                <a:spcPct val="90000"/>
              </a:lnSpc>
              <a:buSzPct val="98958"/>
              <a:buNone/>
              <a:defRPr/>
            </a:pPr>
            <a:r>
              <a:rPr lang="en-US" b="1" dirty="0" smtClean="0"/>
              <a:t>	</a:t>
            </a:r>
            <a:r>
              <a:rPr lang="en-US" b="1" dirty="0" smtClean="0">
                <a:latin typeface="Calibri"/>
                <a:cs typeface="Calibri"/>
              </a:rPr>
              <a:t>Successful student ambassadors understand </a:t>
            </a:r>
            <a:r>
              <a:rPr lang="en-US" b="1" dirty="0">
                <a:latin typeface="Calibri"/>
                <a:cs typeface="Calibri"/>
              </a:rPr>
              <a:t>what </a:t>
            </a:r>
            <a:r>
              <a:rPr lang="en-US" b="1" i="1" dirty="0" smtClean="0">
                <a:latin typeface="Calibri"/>
                <a:cs typeface="Calibri"/>
              </a:rPr>
              <a:t>diplomacy</a:t>
            </a:r>
            <a:r>
              <a:rPr lang="en-US" b="1" dirty="0" smtClean="0">
                <a:latin typeface="Calibri"/>
                <a:cs typeface="Calibri"/>
              </a:rPr>
              <a:t> means</a:t>
            </a:r>
            <a:endParaRPr lang="en-US" b="1" dirty="0">
              <a:latin typeface="Calibri"/>
              <a:cs typeface="Calibri"/>
            </a:endParaRPr>
          </a:p>
          <a:p>
            <a:pPr marL="120650" indent="0" eaLnBrk="1" fontAlgn="auto" hangingPunct="1">
              <a:buNone/>
              <a:defRPr/>
            </a:pPr>
            <a:endParaRPr lang="en-US" b="1" dirty="0">
              <a:latin typeface="Calibri"/>
              <a:cs typeface="Calibri"/>
            </a:endParaRPr>
          </a:p>
          <a:p>
            <a:pPr indent="-342900" eaLnBrk="1" fontAlgn="auto" hangingPunct="1">
              <a:lnSpc>
                <a:spcPct val="90000"/>
              </a:lnSpc>
              <a:buSzPct val="98958"/>
              <a:buNone/>
              <a:defRPr/>
            </a:pPr>
            <a:r>
              <a:rPr lang="en-US" b="1" dirty="0" smtClean="0">
                <a:latin typeface="Calibri"/>
                <a:cs typeface="Calibri"/>
              </a:rPr>
              <a:t>	A </a:t>
            </a:r>
            <a:r>
              <a:rPr lang="en-US" b="1" dirty="0">
                <a:latin typeface="Calibri"/>
                <a:cs typeface="Calibri"/>
              </a:rPr>
              <a:t>diplomat is a person who is</a:t>
            </a:r>
          </a:p>
          <a:p>
            <a:pPr lvl="1" indent="-285750" eaLnBrk="1" fontAlgn="auto" hangingPunct="1">
              <a:lnSpc>
                <a:spcPct val="90000"/>
              </a:lnSpc>
              <a:buSzPct val="101190"/>
              <a:defRPr/>
            </a:pPr>
            <a:r>
              <a:rPr lang="en-US" dirty="0">
                <a:latin typeface="Calibri"/>
                <a:cs typeface="Calibri"/>
              </a:rPr>
              <a:t>tactful</a:t>
            </a:r>
          </a:p>
          <a:p>
            <a:pPr lvl="1" indent="-285750" eaLnBrk="1" fontAlgn="auto" hangingPunct="1">
              <a:lnSpc>
                <a:spcPct val="90000"/>
              </a:lnSpc>
              <a:buSzPct val="101190"/>
              <a:defRPr/>
            </a:pPr>
            <a:r>
              <a:rPr lang="en-US" dirty="0">
                <a:latin typeface="Calibri"/>
                <a:cs typeface="Calibri"/>
              </a:rPr>
              <a:t>skillful in managing sensitive situations</a:t>
            </a:r>
          </a:p>
          <a:p>
            <a:pPr lvl="1" indent="-285750" eaLnBrk="1" fontAlgn="auto" hangingPunct="1">
              <a:lnSpc>
                <a:spcPct val="90000"/>
              </a:lnSpc>
              <a:buSzPct val="101190"/>
              <a:defRPr/>
            </a:pPr>
            <a:r>
              <a:rPr lang="en-US" dirty="0">
                <a:latin typeface="Calibri"/>
                <a:cs typeface="Calibri"/>
              </a:rPr>
              <a:t>models </a:t>
            </a:r>
            <a:r>
              <a:rPr lang="en-US" dirty="0" smtClean="0">
                <a:latin typeface="Calibri"/>
                <a:cs typeface="Calibri"/>
              </a:rPr>
              <a:t>and values empathetic </a:t>
            </a:r>
            <a:r>
              <a:rPr lang="en-US" dirty="0">
                <a:latin typeface="Calibri"/>
                <a:cs typeface="Calibri"/>
              </a:rPr>
              <a:t>understanding of many different perspectives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hape 720"/>
          <p:cNvSpPr txBox="1">
            <a:spLocks noGrp="1"/>
          </p:cNvSpPr>
          <p:nvPr>
            <p:ph type="ctrTitle" idx="4294967295"/>
          </p:nvPr>
        </p:nvSpPr>
        <p:spPr>
          <a:xfrm>
            <a:off x="762000" y="2286000"/>
            <a:ext cx="7696200" cy="3962400"/>
          </a:xfrm>
        </p:spPr>
        <p:txBody>
          <a:bodyPr tIns="45700" bIns="45700"/>
          <a:lstStyle/>
          <a:p>
            <a:pPr algn="ctr" eaLnBrk="1" hangingPunct="1">
              <a:buClr>
                <a:schemeClr val="hlink"/>
              </a:buClr>
              <a:buSzPct val="25000"/>
            </a:pPr>
            <a:r>
              <a:rPr lang="en-US" sz="4400" b="1" i="1" dirty="0" smtClean="0">
                <a:solidFill>
                  <a:srgbClr val="008000"/>
                </a:solidFill>
                <a:latin typeface="Arial" charset="0"/>
                <a:cs typeface="Arial" charset="0"/>
              </a:rPr>
              <a:t>Announcements</a:t>
            </a:r>
            <a:r>
              <a:rPr lang="en-US" sz="4400" b="1" i="1" u="sng" smtClean="0">
                <a:solidFill>
                  <a:schemeClr val="hlink"/>
                </a:solidFill>
                <a:latin typeface="Arial" charset="0"/>
                <a:cs typeface="Arial" charset="0"/>
              </a:rPr>
              <a:t/>
            </a:r>
            <a:br>
              <a:rPr lang="en-US" sz="4400" b="1" i="1" u="sng" smtClean="0">
                <a:solidFill>
                  <a:schemeClr val="hlink"/>
                </a:solidFill>
                <a:latin typeface="Arial" charset="0"/>
                <a:cs typeface="Arial" charset="0"/>
              </a:rPr>
            </a:br>
            <a:r>
              <a:rPr lang="en-US" sz="2800" b="1" dirty="0" smtClean="0">
                <a:solidFill>
                  <a:schemeClr val="tx1"/>
                </a:solidFill>
                <a:latin typeface="Arial" charset="0"/>
                <a:cs typeface="Arial" charset="0"/>
              </a:rPr>
              <a:t/>
            </a:r>
            <a:br>
              <a:rPr lang="en-US" sz="2800" b="1" dirty="0" smtClean="0">
                <a:solidFill>
                  <a:schemeClr val="tx1"/>
                </a:solidFill>
                <a:latin typeface="Arial" charset="0"/>
                <a:cs typeface="Arial" charset="0"/>
              </a:rPr>
            </a:br>
            <a:r>
              <a:rPr lang="en-US" sz="2800" b="1" smtClean="0">
                <a:solidFill>
                  <a:schemeClr val="tx1"/>
                </a:solidFill>
                <a:latin typeface="Arial" charset="0"/>
                <a:cs typeface="Arial" charset="0"/>
              </a:rPr>
              <a:t>6:15 Mix ‘n Mingle</a:t>
            </a:r>
            <a:br>
              <a:rPr lang="en-US" sz="2800" b="1" smtClean="0">
                <a:solidFill>
                  <a:schemeClr val="tx1"/>
                </a:solidFill>
                <a:latin typeface="Arial" charset="0"/>
                <a:cs typeface="Arial" charset="0"/>
              </a:rPr>
            </a:br>
            <a:r>
              <a:rPr lang="en-US" sz="2800" b="1" smtClean="0">
                <a:solidFill>
                  <a:schemeClr val="tx1"/>
                </a:solidFill>
                <a:latin typeface="Arial" charset="0"/>
                <a:cs typeface="Arial" charset="0"/>
              </a:rPr>
              <a:t>6:30pm </a:t>
            </a:r>
            <a:r>
              <a:rPr lang="en-US" sz="2800" b="1" dirty="0" smtClean="0">
                <a:solidFill>
                  <a:schemeClr val="tx1"/>
                </a:solidFill>
                <a:latin typeface="Arial" charset="0"/>
                <a:cs typeface="Arial" charset="0"/>
              </a:rPr>
              <a:t>Dinner</a:t>
            </a:r>
            <a:br>
              <a:rPr lang="en-US" sz="2800" b="1" dirty="0" smtClean="0">
                <a:solidFill>
                  <a:schemeClr val="tx1"/>
                </a:solidFill>
                <a:latin typeface="Arial" charset="0"/>
                <a:cs typeface="Arial" charset="0"/>
              </a:rPr>
            </a:br>
            <a:r>
              <a:rPr lang="en-US" sz="2800" b="1" dirty="0" smtClean="0">
                <a:solidFill>
                  <a:schemeClr val="tx1"/>
                </a:solidFill>
                <a:latin typeface="Arial" charset="0"/>
                <a:cs typeface="Arial" charset="0"/>
              </a:rPr>
              <a:t>7:30-9:30pm Student Activities</a:t>
            </a:r>
            <a:br>
              <a:rPr lang="en-US" sz="2800" b="1" dirty="0" smtClean="0">
                <a:solidFill>
                  <a:schemeClr val="tx1"/>
                </a:solidFill>
                <a:latin typeface="Arial" charset="0"/>
                <a:cs typeface="Arial" charset="0"/>
              </a:rPr>
            </a:br>
            <a:r>
              <a:rPr lang="en-US" sz="2800" b="1" dirty="0" smtClean="0">
                <a:solidFill>
                  <a:schemeClr val="tx1"/>
                </a:solidFill>
                <a:latin typeface="Arial" charset="0"/>
                <a:cs typeface="Arial" charset="0"/>
              </a:rPr>
              <a:t/>
            </a:r>
            <a:br>
              <a:rPr lang="en-US" sz="2800" b="1" dirty="0" smtClean="0">
                <a:solidFill>
                  <a:schemeClr val="tx1"/>
                </a:solidFill>
                <a:latin typeface="Arial" charset="0"/>
                <a:cs typeface="Arial" charset="0"/>
              </a:rPr>
            </a:br>
            <a:endParaRPr lang="en-US" sz="2800" b="1" dirty="0" smtClean="0">
              <a:solidFill>
                <a:schemeClr val="tx1"/>
              </a:solidFill>
              <a:latin typeface="Arial" charset="0"/>
              <a:cs typeface="Arial"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90600"/>
            <a:ext cx="2514600" cy="1447800"/>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hape 726"/>
          <p:cNvSpPr txBox="1">
            <a:spLocks noGrp="1"/>
          </p:cNvSpPr>
          <p:nvPr>
            <p:ph type="title" idx="4294967295"/>
          </p:nvPr>
        </p:nvSpPr>
        <p:spPr>
          <a:xfrm>
            <a:off x="457200" y="3429000"/>
            <a:ext cx="8305800" cy="2971800"/>
          </a:xfrm>
        </p:spPr>
        <p:txBody>
          <a:bodyPr tIns="45700" bIns="45700"/>
          <a:lstStyle/>
          <a:p>
            <a:pPr eaLnBrk="1" hangingPunct="1">
              <a:buClr>
                <a:srgbClr val="000000"/>
              </a:buClr>
              <a:buSzPct val="25000"/>
            </a:pPr>
            <a:r>
              <a:rPr lang="en-US" sz="3600" dirty="0" smtClean="0">
                <a:solidFill>
                  <a:schemeClr val="tx1"/>
                </a:solidFill>
                <a:latin typeface="Calibri"/>
                <a:cs typeface="Calibri"/>
              </a:rPr>
              <a:t>Room  205   Northern  Europe /Scandinavia</a:t>
            </a:r>
            <a:br>
              <a:rPr lang="en-US" sz="3600" dirty="0" smtClean="0">
                <a:solidFill>
                  <a:schemeClr val="tx1"/>
                </a:solidFill>
                <a:latin typeface="Calibri"/>
                <a:cs typeface="Calibri"/>
              </a:rPr>
            </a:br>
            <a:r>
              <a:rPr lang="en-US" sz="3600" dirty="0" smtClean="0">
                <a:solidFill>
                  <a:schemeClr val="tx1"/>
                </a:solidFill>
                <a:latin typeface="Calibri"/>
                <a:cs typeface="Calibri"/>
              </a:rPr>
              <a:t>Room  207   Western Europe</a:t>
            </a:r>
            <a:br>
              <a:rPr lang="en-US" sz="3600" dirty="0" smtClean="0">
                <a:solidFill>
                  <a:schemeClr val="tx1"/>
                </a:solidFill>
                <a:latin typeface="Calibri"/>
                <a:cs typeface="Calibri"/>
              </a:rPr>
            </a:br>
            <a:r>
              <a:rPr lang="en-US" sz="3600" dirty="0" smtClean="0">
                <a:solidFill>
                  <a:schemeClr val="tx1"/>
                </a:solidFill>
                <a:latin typeface="Calibri"/>
                <a:cs typeface="Calibri"/>
              </a:rPr>
              <a:t>Room  209   Central Europe</a:t>
            </a:r>
            <a:br>
              <a:rPr lang="en-US" sz="3600" dirty="0" smtClean="0">
                <a:solidFill>
                  <a:schemeClr val="tx1"/>
                </a:solidFill>
                <a:latin typeface="Calibri"/>
                <a:cs typeface="Calibri"/>
              </a:rPr>
            </a:br>
            <a:r>
              <a:rPr lang="en-US" sz="3600" dirty="0" smtClean="0">
                <a:solidFill>
                  <a:schemeClr val="tx1"/>
                </a:solidFill>
                <a:latin typeface="Calibri"/>
                <a:cs typeface="Calibri"/>
              </a:rPr>
              <a:t>Room  211   Asia </a:t>
            </a:r>
            <a:br>
              <a:rPr lang="en-US" sz="3600" dirty="0" smtClean="0">
                <a:solidFill>
                  <a:schemeClr val="tx1"/>
                </a:solidFill>
                <a:latin typeface="Calibri"/>
                <a:cs typeface="Calibri"/>
              </a:rPr>
            </a:br>
            <a:r>
              <a:rPr lang="en-US" sz="3600" dirty="0" smtClean="0">
                <a:solidFill>
                  <a:schemeClr val="tx1"/>
                </a:solidFill>
                <a:latin typeface="Calibri"/>
                <a:cs typeface="Calibri"/>
              </a:rPr>
              <a:t>Room 213    South America / Mexico</a:t>
            </a:r>
          </a:p>
        </p:txBody>
      </p:sp>
      <p:sp>
        <p:nvSpPr>
          <p:cNvPr id="214019" name="Shape 728"/>
          <p:cNvSpPr txBox="1">
            <a:spLocks noChangeArrowheads="1"/>
          </p:cNvSpPr>
          <p:nvPr/>
        </p:nvSpPr>
        <p:spPr bwMode="auto">
          <a:xfrm>
            <a:off x="685800" y="2362200"/>
            <a:ext cx="7772400" cy="990600"/>
          </a:xfrm>
          <a:prstGeom prst="rect">
            <a:avLst/>
          </a:prstGeom>
          <a:noFill/>
          <a:ln w="9525">
            <a:noFill/>
            <a:miter lim="800000"/>
            <a:headEnd/>
            <a:tailEnd/>
          </a:ln>
        </p:spPr>
        <p:txBody>
          <a:bodyPr lIns="91425" tIns="45700" rIns="91425" bIns="45700" anchor="ctr"/>
          <a:lstStyle/>
          <a:p>
            <a:pPr algn="ctr">
              <a:buClr>
                <a:srgbClr val="000000"/>
              </a:buClr>
              <a:buSzPct val="25000"/>
              <a:buFont typeface="Arial" charset="0"/>
              <a:buNone/>
            </a:pPr>
            <a:r>
              <a:rPr lang="en-US" sz="3600" b="1" i="1" dirty="0">
                <a:solidFill>
                  <a:srgbClr val="008000"/>
                </a:solidFill>
              </a:rPr>
              <a:t>Breakout Sessions</a:t>
            </a:r>
          </a:p>
        </p:txBody>
      </p:sp>
      <p:pic>
        <p:nvPicPr>
          <p:cNvPr id="7" name="Picture 6"/>
          <p:cNvPicPr>
            <a:picLocks noChangeAspect="1"/>
          </p:cNvPicPr>
          <p:nvPr/>
        </p:nvPicPr>
        <p:blipFill>
          <a:blip r:embed="rId3"/>
          <a:stretch>
            <a:fillRect/>
          </a:stretch>
        </p:blipFill>
        <p:spPr>
          <a:xfrm>
            <a:off x="1371600" y="609600"/>
            <a:ext cx="6548931" cy="1447800"/>
          </a:xfrm>
          <a:prstGeom prst="rect">
            <a:avLst/>
          </a:prstGeom>
        </p:spPr>
      </p:pic>
      <p:sp>
        <p:nvSpPr>
          <p:cNvPr id="2" name="TextBox 1"/>
          <p:cNvSpPr txBox="1"/>
          <p:nvPr/>
        </p:nvSpPr>
        <p:spPr>
          <a:xfrm>
            <a:off x="-2385223" y="4151200"/>
            <a:ext cx="184666" cy="307777"/>
          </a:xfrm>
          <a:prstGeom prst="rect">
            <a:avLst/>
          </a:prstGeom>
          <a:noFill/>
        </p:spPr>
        <p:txBody>
          <a:bodyPr wrap="none" rtlCol="0">
            <a:spAutoFit/>
          </a:bodyPr>
          <a:lstStyle/>
          <a:p>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txBox="1">
            <a:spLocks noGrp="1"/>
          </p:cNvSpPr>
          <p:nvPr>
            <p:ph type="body" idx="1"/>
          </p:nvPr>
        </p:nvSpPr>
        <p:spPr/>
        <p:txBody>
          <a:bodyPr tIns="45700" bIns="45700">
            <a:noAutofit/>
          </a:bodyPr>
          <a:lstStyle/>
          <a:p>
            <a:pPr indent="-342900" algn="ctr" eaLnBrk="1" fontAlgn="auto" hangingPunct="1">
              <a:buSzPct val="25000"/>
              <a:buFont typeface="Arial"/>
              <a:buNone/>
              <a:defRPr/>
            </a:pPr>
            <a:endParaRPr lang="en-US" dirty="0" smtClean="0">
              <a:solidFill>
                <a:srgbClr val="BB0000"/>
              </a:solidFill>
            </a:endParaRPr>
          </a:p>
          <a:p>
            <a:pPr indent="-342900" algn="ctr" eaLnBrk="1" fontAlgn="auto" hangingPunct="1">
              <a:buSzPct val="25000"/>
              <a:buFont typeface="Arial"/>
              <a:buNone/>
              <a:defRPr/>
            </a:pPr>
            <a:endParaRPr lang="en-US" dirty="0" smtClean="0">
              <a:solidFill>
                <a:srgbClr val="BB0000"/>
              </a:solidFill>
            </a:endParaRPr>
          </a:p>
          <a:p>
            <a:pPr indent="-342900" algn="ctr" eaLnBrk="1" fontAlgn="auto" hangingPunct="1">
              <a:buSzPct val="25000"/>
              <a:buFont typeface="Arial"/>
              <a:buNone/>
              <a:defRPr/>
            </a:pPr>
            <a:r>
              <a:rPr lang="en-US" sz="9600" b="1" dirty="0">
                <a:solidFill>
                  <a:srgbClr val="BB0000"/>
                </a:solidFill>
              </a:rPr>
              <a:t>?</a:t>
            </a:r>
          </a:p>
        </p:txBody>
      </p:sp>
      <p:sp>
        <p:nvSpPr>
          <p:cNvPr id="35842" name="Shape 122"/>
          <p:cNvSpPr txBox="1">
            <a:spLocks noGrp="1"/>
          </p:cNvSpPr>
          <p:nvPr>
            <p:ph type="title"/>
          </p:nvPr>
        </p:nvSpPr>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Job  Description</a:t>
            </a:r>
          </a:p>
        </p:txBody>
      </p:sp>
    </p:spTree>
    <p:extLst>
      <p:ext uri="{BB962C8B-B14F-4D97-AF65-F5344CB8AC3E}">
        <p14:creationId xmlns:p14="http://schemas.microsoft.com/office/powerpoint/2010/main" val="184855367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27"/>
          <p:cNvSpPr txBox="1">
            <a:spLocks noGrp="1"/>
          </p:cNvSpPr>
          <p:nvPr>
            <p:ph type="title" idx="4294967295"/>
          </p:nvPr>
        </p:nvSpPr>
        <p:spPr>
          <a:xfrm>
            <a:off x="685800" y="381000"/>
            <a:ext cx="7772400" cy="1143000"/>
          </a:xfrm>
        </p:spPr>
        <p:txBody>
          <a:bodyPr tIns="45700" bIns="45700"/>
          <a:lstStyle/>
          <a:p>
            <a:pPr algn="ctr" eaLnBrk="1" hangingPunct="1">
              <a:buClr>
                <a:srgbClr val="000000"/>
              </a:buClr>
              <a:buSzPct val="25000"/>
            </a:pPr>
            <a:r>
              <a:rPr lang="en-US" sz="3600" b="1" i="1" dirty="0" smtClean="0">
                <a:solidFill>
                  <a:srgbClr val="008000"/>
                </a:solidFill>
                <a:latin typeface="Arial" charset="0"/>
                <a:cs typeface="Arial" charset="0"/>
              </a:rPr>
              <a:t>Job Description….</a:t>
            </a:r>
          </a:p>
        </p:txBody>
      </p:sp>
      <p:sp>
        <p:nvSpPr>
          <p:cNvPr id="128" name="Shape 128"/>
          <p:cNvSpPr txBox="1">
            <a:spLocks noGrp="1"/>
          </p:cNvSpPr>
          <p:nvPr>
            <p:ph type="body" idx="4294967295"/>
          </p:nvPr>
        </p:nvSpPr>
        <p:spPr>
          <a:xfrm>
            <a:off x="609600" y="1371600"/>
            <a:ext cx="8153400" cy="5181600"/>
          </a:xfrm>
        </p:spPr>
        <p:txBody>
          <a:bodyPr tIns="45700" bIns="45700">
            <a:noAutofit/>
          </a:bodyPr>
          <a:lstStyle/>
          <a:p>
            <a:pPr marL="342900" indent="-342900" eaLnBrk="1" fontAlgn="auto" hangingPunct="1">
              <a:lnSpc>
                <a:spcPct val="85000"/>
              </a:lnSpc>
              <a:spcBef>
                <a:spcPts val="0"/>
              </a:spcBef>
              <a:spcAft>
                <a:spcPts val="0"/>
              </a:spcAft>
              <a:buClr>
                <a:schemeClr val="dk1"/>
              </a:buClr>
              <a:buSzPct val="25000"/>
              <a:buFont typeface="Arial"/>
              <a:buNone/>
              <a:defRPr/>
            </a:pPr>
            <a:r>
              <a:rPr lang="en-US" sz="2800" b="1" dirty="0" smtClean="0">
                <a:latin typeface="Calibri"/>
                <a:cs typeface="Calibri"/>
                <a:sym typeface="Arial"/>
              </a:rPr>
              <a:t>To represent your……</a:t>
            </a:r>
          </a:p>
          <a:p>
            <a:pPr eaLnBrk="1" fontAlgn="auto" hangingPunct="1">
              <a:lnSpc>
                <a:spcPct val="85000"/>
              </a:lnSpc>
              <a:spcBef>
                <a:spcPts val="0"/>
              </a:spcBef>
              <a:spcAft>
                <a:spcPts val="0"/>
              </a:spcAft>
              <a:buClr>
                <a:schemeClr val="dk1"/>
              </a:buClr>
              <a:buSzPct val="25000"/>
              <a:defRPr/>
            </a:pPr>
            <a:r>
              <a:rPr lang="en-US" sz="2800" b="1" dirty="0">
                <a:latin typeface="Calibri"/>
                <a:cs typeface="Calibri"/>
                <a:sym typeface="Arial"/>
              </a:rPr>
              <a:t>	</a:t>
            </a:r>
            <a:r>
              <a:rPr lang="en-US" sz="2800" b="1" dirty="0" smtClean="0">
                <a:latin typeface="Calibri"/>
                <a:cs typeface="Calibri"/>
                <a:sym typeface="Arial"/>
              </a:rPr>
              <a:t>* </a:t>
            </a:r>
            <a:r>
              <a:rPr lang="en-US" sz="2800" dirty="0" smtClean="0">
                <a:latin typeface="Calibri"/>
                <a:cs typeface="Calibri"/>
                <a:sym typeface="Arial"/>
              </a:rPr>
              <a:t>Country  and  State/Province</a:t>
            </a:r>
            <a:endParaRPr lang="en-US" sz="2800" dirty="0">
              <a:latin typeface="Calibri"/>
              <a:cs typeface="Calibri"/>
              <a:sym typeface="Arial"/>
            </a:endParaRPr>
          </a:p>
          <a:p>
            <a:pPr marL="342900" indent="-342900" eaLnBrk="1" fontAlgn="auto" hangingPunct="1">
              <a:lnSpc>
                <a:spcPct val="85000"/>
              </a:lnSpc>
              <a:spcBef>
                <a:spcPts val="0"/>
              </a:spcBef>
              <a:spcAft>
                <a:spcPts val="0"/>
              </a:spcAft>
              <a:buClr>
                <a:schemeClr val="dk1"/>
              </a:buClr>
              <a:buSzPct val="25000"/>
              <a:buFont typeface="Arial"/>
              <a:buNone/>
              <a:defRPr/>
            </a:pPr>
            <a:r>
              <a:rPr lang="en-US" sz="2800" dirty="0">
                <a:latin typeface="Calibri"/>
                <a:cs typeface="Calibri"/>
                <a:sym typeface="Arial"/>
              </a:rPr>
              <a:t>		</a:t>
            </a:r>
            <a:r>
              <a:rPr lang="en-US" sz="2800" dirty="0" smtClean="0">
                <a:latin typeface="Calibri"/>
                <a:cs typeface="Calibri"/>
                <a:sym typeface="Arial"/>
              </a:rPr>
              <a:t>* Community</a:t>
            </a:r>
          </a:p>
          <a:p>
            <a:pPr marL="342900" indent="-342900" eaLnBrk="1" fontAlgn="auto" hangingPunct="1">
              <a:lnSpc>
                <a:spcPct val="85000"/>
              </a:lnSpc>
              <a:spcBef>
                <a:spcPts val="0"/>
              </a:spcBef>
              <a:spcAft>
                <a:spcPts val="0"/>
              </a:spcAft>
              <a:buClr>
                <a:schemeClr val="dk1"/>
              </a:buClr>
              <a:buSzPct val="25000"/>
              <a:buFont typeface="Arial"/>
              <a:buNone/>
              <a:defRPr/>
            </a:pPr>
            <a:r>
              <a:rPr lang="en-US" sz="2800" dirty="0">
                <a:latin typeface="Calibri"/>
                <a:cs typeface="Calibri"/>
                <a:sym typeface="Arial"/>
              </a:rPr>
              <a:t>	</a:t>
            </a:r>
            <a:r>
              <a:rPr lang="en-US" sz="2800" dirty="0" smtClean="0">
                <a:latin typeface="Calibri"/>
                <a:cs typeface="Calibri"/>
                <a:sym typeface="Arial"/>
              </a:rPr>
              <a:t>	* Rotary District 5020</a:t>
            </a:r>
          </a:p>
          <a:p>
            <a:pPr marL="342900" indent="-342900" eaLnBrk="1" fontAlgn="auto" hangingPunct="1">
              <a:lnSpc>
                <a:spcPct val="85000"/>
              </a:lnSpc>
              <a:spcBef>
                <a:spcPts val="0"/>
              </a:spcBef>
              <a:spcAft>
                <a:spcPts val="0"/>
              </a:spcAft>
              <a:buClr>
                <a:schemeClr val="dk1"/>
              </a:buClr>
              <a:buSzPct val="25000"/>
              <a:buFont typeface="Arial"/>
              <a:buNone/>
              <a:defRPr/>
            </a:pPr>
            <a:r>
              <a:rPr lang="en-US" sz="2800" dirty="0">
                <a:latin typeface="Calibri"/>
                <a:cs typeface="Calibri"/>
                <a:sym typeface="Arial"/>
              </a:rPr>
              <a:t>	</a:t>
            </a:r>
            <a:r>
              <a:rPr lang="en-US" sz="2800" dirty="0" smtClean="0">
                <a:latin typeface="Calibri"/>
                <a:cs typeface="Calibri"/>
                <a:sym typeface="Arial"/>
              </a:rPr>
              <a:t>	* Rotary Club</a:t>
            </a:r>
            <a:endParaRPr lang="en-US" sz="2800" dirty="0">
              <a:latin typeface="Calibri"/>
              <a:cs typeface="Calibri"/>
              <a:sym typeface="Arial"/>
            </a:endParaRPr>
          </a:p>
          <a:p>
            <a:pPr marL="342900" indent="-342900" eaLnBrk="1" fontAlgn="auto" hangingPunct="1">
              <a:lnSpc>
                <a:spcPct val="85000"/>
              </a:lnSpc>
              <a:spcBef>
                <a:spcPts val="0"/>
              </a:spcBef>
              <a:spcAft>
                <a:spcPts val="0"/>
              </a:spcAft>
              <a:buClr>
                <a:schemeClr val="dk1"/>
              </a:buClr>
              <a:buSzPct val="25000"/>
              <a:buFont typeface="Arial"/>
              <a:buNone/>
              <a:defRPr/>
            </a:pPr>
            <a:r>
              <a:rPr lang="en-US" sz="2800" dirty="0">
                <a:latin typeface="Calibri"/>
                <a:cs typeface="Calibri"/>
                <a:sym typeface="Arial"/>
              </a:rPr>
              <a:t>		</a:t>
            </a:r>
            <a:r>
              <a:rPr lang="en-US" sz="2800" dirty="0" smtClean="0">
                <a:latin typeface="Calibri"/>
                <a:cs typeface="Calibri"/>
                <a:sym typeface="Arial"/>
              </a:rPr>
              <a:t>* Rotary Youth Exchange</a:t>
            </a:r>
          </a:p>
          <a:p>
            <a:pPr marL="342900" indent="-342900" eaLnBrk="1" fontAlgn="auto" hangingPunct="1">
              <a:lnSpc>
                <a:spcPct val="85000"/>
              </a:lnSpc>
              <a:spcBef>
                <a:spcPts val="0"/>
              </a:spcBef>
              <a:spcAft>
                <a:spcPts val="0"/>
              </a:spcAft>
              <a:buClr>
                <a:schemeClr val="dk1"/>
              </a:buClr>
              <a:buSzPct val="25000"/>
              <a:buFont typeface="Arial"/>
              <a:buNone/>
              <a:defRPr/>
            </a:pPr>
            <a:r>
              <a:rPr lang="en-US" sz="2800" dirty="0">
                <a:latin typeface="Calibri"/>
                <a:cs typeface="Calibri"/>
                <a:sym typeface="Arial"/>
              </a:rPr>
              <a:t>	</a:t>
            </a:r>
            <a:r>
              <a:rPr lang="en-US" sz="2800" dirty="0" smtClean="0">
                <a:latin typeface="Calibri"/>
                <a:cs typeface="Calibri"/>
                <a:sym typeface="Arial"/>
              </a:rPr>
              <a:t>	* Family</a:t>
            </a:r>
            <a:endParaRPr lang="en-US" sz="2800" dirty="0">
              <a:latin typeface="Calibri"/>
              <a:cs typeface="Calibri"/>
              <a:sym typeface="Arial"/>
            </a:endParaRPr>
          </a:p>
          <a:p>
            <a:pPr marL="342900" indent="-342900" eaLnBrk="1" fontAlgn="auto" hangingPunct="1">
              <a:lnSpc>
                <a:spcPct val="85000"/>
              </a:lnSpc>
              <a:spcBef>
                <a:spcPts val="0"/>
              </a:spcBef>
              <a:spcAft>
                <a:spcPts val="0"/>
              </a:spcAft>
              <a:buClr>
                <a:schemeClr val="dk1"/>
              </a:buClr>
              <a:buSzPct val="25000"/>
              <a:buFont typeface="Arial"/>
              <a:buNone/>
              <a:defRPr/>
            </a:pPr>
            <a:r>
              <a:rPr lang="en-US" sz="2800" b="1" dirty="0">
                <a:latin typeface="Calibri"/>
                <a:cs typeface="Calibri"/>
                <a:sym typeface="Arial"/>
              </a:rPr>
              <a:t>		</a:t>
            </a:r>
            <a:r>
              <a:rPr lang="en-US" sz="2800" b="1" dirty="0" smtClean="0">
                <a:latin typeface="Calibri"/>
                <a:cs typeface="Calibri"/>
                <a:sym typeface="Arial"/>
              </a:rPr>
              <a:t>* </a:t>
            </a:r>
            <a:r>
              <a:rPr lang="en-US" sz="2800" b="1" i="1" dirty="0" smtClean="0">
                <a:latin typeface="Calibri"/>
                <a:cs typeface="Calibri"/>
                <a:sym typeface="Arial"/>
              </a:rPr>
              <a:t>S E L F !</a:t>
            </a:r>
          </a:p>
          <a:p>
            <a:pPr marL="342900" indent="-342900" eaLnBrk="1" fontAlgn="auto" hangingPunct="1">
              <a:lnSpc>
                <a:spcPct val="85000"/>
              </a:lnSpc>
              <a:spcBef>
                <a:spcPts val="0"/>
              </a:spcBef>
              <a:spcAft>
                <a:spcPts val="0"/>
              </a:spcAft>
              <a:buClr>
                <a:schemeClr val="dk1"/>
              </a:buClr>
              <a:buSzPct val="25000"/>
              <a:buFont typeface="Arial"/>
              <a:buNone/>
              <a:defRPr/>
            </a:pPr>
            <a:endParaRPr lang="en-US" sz="2800" b="1" dirty="0">
              <a:latin typeface="Calibri"/>
              <a:cs typeface="Calibri"/>
              <a:sym typeface="Arial"/>
            </a:endParaRPr>
          </a:p>
          <a:p>
            <a:pPr marL="342900" indent="-342900" eaLnBrk="1" fontAlgn="auto" hangingPunct="1">
              <a:lnSpc>
                <a:spcPct val="85000"/>
              </a:lnSpc>
              <a:spcBef>
                <a:spcPts val="0"/>
              </a:spcBef>
              <a:spcAft>
                <a:spcPts val="0"/>
              </a:spcAft>
              <a:buClr>
                <a:schemeClr val="dk1"/>
              </a:buClr>
              <a:buSzPct val="25000"/>
              <a:buFont typeface="Arial"/>
              <a:buNone/>
              <a:defRPr/>
            </a:pPr>
            <a:r>
              <a:rPr lang="en-US" sz="2800" b="1" dirty="0" smtClean="0">
                <a:latin typeface="Calibri"/>
                <a:cs typeface="Calibri"/>
                <a:sym typeface="Arial"/>
              </a:rPr>
              <a:t>To recognize you will be judged by…. </a:t>
            </a:r>
            <a:r>
              <a:rPr lang="en-US" sz="2800" b="1" dirty="0">
                <a:latin typeface="Calibri"/>
                <a:cs typeface="Calibri"/>
                <a:sym typeface="Arial"/>
              </a:rPr>
              <a:t>	</a:t>
            </a:r>
            <a:endParaRPr lang="en-US" sz="2800" b="1" dirty="0" smtClean="0">
              <a:latin typeface="Calibri"/>
              <a:cs typeface="Calibri"/>
              <a:sym typeface="Arial"/>
            </a:endParaRPr>
          </a:p>
          <a:p>
            <a:pPr marL="342900" indent="-342900" eaLnBrk="1" fontAlgn="auto" hangingPunct="1">
              <a:lnSpc>
                <a:spcPct val="85000"/>
              </a:lnSpc>
              <a:spcBef>
                <a:spcPts val="0"/>
              </a:spcBef>
              <a:spcAft>
                <a:spcPts val="0"/>
              </a:spcAft>
              <a:buClr>
                <a:schemeClr val="dk1"/>
              </a:buClr>
              <a:buSzPct val="25000"/>
              <a:buFont typeface="Arial"/>
              <a:buNone/>
              <a:defRPr/>
            </a:pPr>
            <a:r>
              <a:rPr lang="en-US" sz="2800" b="1" dirty="0">
                <a:latin typeface="Calibri"/>
                <a:cs typeface="Calibri"/>
                <a:sym typeface="Arial"/>
              </a:rPr>
              <a:t>	</a:t>
            </a:r>
            <a:r>
              <a:rPr lang="en-US" sz="2800" b="1" dirty="0" smtClean="0">
                <a:latin typeface="Calibri"/>
                <a:cs typeface="Calibri"/>
                <a:sym typeface="Arial"/>
              </a:rPr>
              <a:t>	</a:t>
            </a:r>
            <a:r>
              <a:rPr lang="en-US" sz="2800" dirty="0" smtClean="0">
                <a:latin typeface="Calibri"/>
                <a:cs typeface="Calibri"/>
                <a:sym typeface="Arial"/>
              </a:rPr>
              <a:t> * appearance</a:t>
            </a:r>
            <a:endParaRPr lang="en-US" sz="2800" dirty="0">
              <a:latin typeface="Calibri"/>
              <a:cs typeface="Calibri"/>
              <a:sym typeface="Arial"/>
            </a:endParaRPr>
          </a:p>
          <a:p>
            <a:pPr marL="342900" indent="-342900" eaLnBrk="1" fontAlgn="auto" hangingPunct="1">
              <a:lnSpc>
                <a:spcPct val="85000"/>
              </a:lnSpc>
              <a:spcBef>
                <a:spcPts val="0"/>
              </a:spcBef>
              <a:spcAft>
                <a:spcPts val="0"/>
              </a:spcAft>
              <a:buClr>
                <a:schemeClr val="dk1"/>
              </a:buClr>
              <a:buSzPct val="25000"/>
              <a:buFont typeface="Arial"/>
              <a:buNone/>
              <a:defRPr/>
            </a:pPr>
            <a:r>
              <a:rPr lang="en-US" sz="2800" dirty="0">
                <a:latin typeface="Calibri"/>
                <a:cs typeface="Calibri"/>
                <a:sym typeface="Arial"/>
              </a:rPr>
              <a:t>		</a:t>
            </a:r>
            <a:r>
              <a:rPr lang="en-US" sz="2800" dirty="0" smtClean="0">
                <a:latin typeface="Calibri"/>
                <a:cs typeface="Calibri"/>
                <a:sym typeface="Arial"/>
              </a:rPr>
              <a:t> * actions </a:t>
            </a:r>
            <a:r>
              <a:rPr lang="en-US" sz="2800" dirty="0">
                <a:latin typeface="Calibri"/>
                <a:cs typeface="Calibri"/>
                <a:sym typeface="Arial"/>
              </a:rPr>
              <a:t>(public and private)</a:t>
            </a:r>
          </a:p>
          <a:p>
            <a:pPr marL="342900" indent="-342900" eaLnBrk="1" fontAlgn="auto" hangingPunct="1">
              <a:lnSpc>
                <a:spcPct val="85000"/>
              </a:lnSpc>
              <a:spcBef>
                <a:spcPts val="0"/>
              </a:spcBef>
              <a:spcAft>
                <a:spcPts val="0"/>
              </a:spcAft>
              <a:buClr>
                <a:schemeClr val="dk1"/>
              </a:buClr>
              <a:buSzPct val="25000"/>
              <a:buFont typeface="Arial"/>
              <a:buNone/>
              <a:defRPr/>
            </a:pPr>
            <a:r>
              <a:rPr lang="en-US" sz="2800" dirty="0">
                <a:latin typeface="Calibri"/>
                <a:cs typeface="Calibri"/>
                <a:sym typeface="Arial"/>
              </a:rPr>
              <a:t>		</a:t>
            </a:r>
            <a:r>
              <a:rPr lang="en-US" sz="2800" dirty="0" smtClean="0">
                <a:latin typeface="Calibri"/>
                <a:cs typeface="Calibri"/>
                <a:sym typeface="Arial"/>
              </a:rPr>
              <a:t> * words  ---what </a:t>
            </a:r>
            <a:r>
              <a:rPr lang="en-US" sz="2800" dirty="0">
                <a:latin typeface="Calibri"/>
                <a:cs typeface="Calibri"/>
                <a:sym typeface="Arial"/>
              </a:rPr>
              <a:t>you say and </a:t>
            </a:r>
            <a:r>
              <a:rPr lang="en-US" sz="2800" i="1" dirty="0">
                <a:latin typeface="Calibri"/>
                <a:cs typeface="Calibri"/>
                <a:sym typeface="Arial"/>
              </a:rPr>
              <a:t>how</a:t>
            </a:r>
            <a:r>
              <a:rPr lang="en-US" sz="2800" dirty="0">
                <a:latin typeface="Calibri"/>
                <a:cs typeface="Calibri"/>
                <a:sym typeface="Arial"/>
              </a:rPr>
              <a:t> </a:t>
            </a:r>
            <a:r>
              <a:rPr lang="en-US" sz="2800" dirty="0" smtClean="0">
                <a:latin typeface="Calibri"/>
                <a:cs typeface="Calibri"/>
                <a:sym typeface="Arial"/>
              </a:rPr>
              <a:t>you say </a:t>
            </a:r>
            <a:r>
              <a:rPr lang="en-US" sz="2800" dirty="0">
                <a:latin typeface="Calibri"/>
                <a:cs typeface="Calibri"/>
                <a:sym typeface="Arial"/>
              </a:rPr>
              <a:t>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133"/>
          <p:cNvSpPr txBox="1">
            <a:spLocks noGrp="1"/>
          </p:cNvSpPr>
          <p:nvPr>
            <p:ph type="title" idx="4294967295"/>
          </p:nvPr>
        </p:nvSpPr>
        <p:spPr/>
        <p:txBody>
          <a:bodyPr tIns="45700" bIns="45700"/>
          <a:lstStyle/>
          <a:p>
            <a:pPr algn="ctr" eaLnBrk="1" hangingPunct="1">
              <a:buClr>
                <a:srgbClr val="000000"/>
              </a:buClr>
              <a:buSzPct val="25000"/>
            </a:pPr>
            <a:r>
              <a:rPr lang="en-US" sz="3600" b="1" i="1" dirty="0" smtClean="0">
                <a:solidFill>
                  <a:srgbClr val="008000"/>
                </a:solidFill>
                <a:latin typeface="Arial" charset="0"/>
                <a:cs typeface="Arial" charset="0"/>
              </a:rPr>
              <a:t>You as An “Ambassador”</a:t>
            </a:r>
          </a:p>
        </p:txBody>
      </p:sp>
      <p:sp>
        <p:nvSpPr>
          <p:cNvPr id="39938" name="Shape 134"/>
          <p:cNvSpPr txBox="1">
            <a:spLocks noGrp="1"/>
          </p:cNvSpPr>
          <p:nvPr>
            <p:ph type="body" idx="4294967295"/>
          </p:nvPr>
        </p:nvSpPr>
        <p:spPr>
          <a:xfrm>
            <a:off x="685800" y="1828800"/>
            <a:ext cx="7772400" cy="3962400"/>
          </a:xfrm>
        </p:spPr>
        <p:txBody>
          <a:bodyPr tIns="45700" bIns="45700"/>
          <a:lstStyle/>
          <a:p>
            <a:pPr marL="342900" indent="-342900" algn="ctr" eaLnBrk="1" hangingPunct="1">
              <a:lnSpc>
                <a:spcPct val="85000"/>
              </a:lnSpc>
              <a:buClr>
                <a:srgbClr val="000000"/>
              </a:buClr>
              <a:buSzPct val="89000"/>
            </a:pPr>
            <a:r>
              <a:rPr lang="en-US" sz="2800" dirty="0" smtClean="0">
                <a:latin typeface="Calibri"/>
                <a:cs typeface="Calibri"/>
              </a:rPr>
              <a:t>This is a 24/7 job for your entire exchange</a:t>
            </a:r>
          </a:p>
          <a:p>
            <a:pPr marL="342900" indent="-342900" algn="ctr" eaLnBrk="1" hangingPunct="1"/>
            <a:endParaRPr lang="en-US" sz="2800" dirty="0" smtClean="0">
              <a:latin typeface="Calibri"/>
              <a:cs typeface="Calibri"/>
            </a:endParaRPr>
          </a:p>
          <a:p>
            <a:pPr marL="342900" indent="-342900" algn="ctr" eaLnBrk="1" hangingPunct="1">
              <a:lnSpc>
                <a:spcPct val="85000"/>
              </a:lnSpc>
              <a:buClr>
                <a:srgbClr val="000000"/>
              </a:buClr>
              <a:buSzPct val="101000"/>
            </a:pPr>
            <a:r>
              <a:rPr lang="en-US" sz="2800" dirty="0" smtClean="0">
                <a:latin typeface="Calibri"/>
                <a:cs typeface="Calibri"/>
              </a:rPr>
              <a:t>There will  be challenges and rewards</a:t>
            </a:r>
          </a:p>
          <a:p>
            <a:pPr marL="342900" indent="-342900" algn="ctr" eaLnBrk="1" hangingPunct="1"/>
            <a:endParaRPr lang="en-US" sz="2800" dirty="0" smtClean="0">
              <a:latin typeface="Calibri"/>
              <a:cs typeface="Calibri"/>
            </a:endParaRPr>
          </a:p>
          <a:p>
            <a:pPr marL="342900" indent="-342900" algn="ctr" eaLnBrk="1" hangingPunct="1">
              <a:lnSpc>
                <a:spcPct val="85000"/>
              </a:lnSpc>
              <a:buClr>
                <a:srgbClr val="000000"/>
              </a:buClr>
              <a:buSzPct val="101000"/>
            </a:pPr>
            <a:r>
              <a:rPr lang="en-US" sz="2800" dirty="0" smtClean="0">
                <a:latin typeface="Calibri"/>
                <a:cs typeface="Calibri"/>
              </a:rPr>
              <a:t>Others have gone before and left an imprint --- the imprint you leave may be a lasting one!  </a:t>
            </a:r>
          </a:p>
          <a:p>
            <a:pPr marL="342900" indent="-342900" eaLnBrk="1" hangingPunct="1"/>
            <a:endParaRPr lang="en-US" sz="2800" dirty="0" smtClean="0">
              <a:solidFill>
                <a:srgbClr val="BB0000"/>
              </a:solidFill>
              <a:latin typeface="Arial" charset="0"/>
              <a:cs typeface="Arial" charset="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39"/>
          <p:cNvSpPr txBox="1">
            <a:spLocks noGrp="1"/>
          </p:cNvSpPr>
          <p:nvPr>
            <p:ph type="title"/>
          </p:nvPr>
        </p:nvSpPr>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You as An Ambassador</a:t>
            </a:r>
          </a:p>
        </p:txBody>
      </p:sp>
      <p:sp>
        <p:nvSpPr>
          <p:cNvPr id="41986" name="Shape 140"/>
          <p:cNvSpPr txBox="1">
            <a:spLocks noGrp="1"/>
          </p:cNvSpPr>
          <p:nvPr>
            <p:ph type="body" idx="1"/>
          </p:nvPr>
        </p:nvSpPr>
        <p:spPr>
          <a:xfrm>
            <a:off x="685800" y="1981200"/>
            <a:ext cx="3962400" cy="4114800"/>
          </a:xfrm>
        </p:spPr>
        <p:txBody>
          <a:bodyPr tIns="45700" bIns="45700"/>
          <a:lstStyle/>
          <a:p>
            <a:pPr indent="-342900" eaLnBrk="1" hangingPunct="1">
              <a:spcBef>
                <a:spcPts val="563"/>
              </a:spcBef>
              <a:spcAft>
                <a:spcPct val="0"/>
              </a:spcAft>
              <a:buClr>
                <a:srgbClr val="000000"/>
              </a:buClr>
              <a:buSzPct val="101000"/>
              <a:buNone/>
            </a:pPr>
            <a:r>
              <a:rPr lang="en-US" sz="2800" b="1" dirty="0" smtClean="0">
                <a:solidFill>
                  <a:schemeClr val="tx1"/>
                </a:solidFill>
                <a:latin typeface="Arial" charset="0"/>
                <a:cs typeface="Arial" charset="0"/>
                <a:sym typeface="Arial" charset="0"/>
              </a:rPr>
              <a:t>	If the student before was a great exchange student, your job is to keep up the good work and even take it to another level of positive impression</a:t>
            </a:r>
          </a:p>
        </p:txBody>
      </p:sp>
      <p:pic>
        <p:nvPicPr>
          <p:cNvPr id="41987" name="Picture 5" descr="MC900098039[1]"/>
          <p:cNvPicPr>
            <a:picLocks noChangeAspect="1" noChangeArrowheads="1"/>
          </p:cNvPicPr>
          <p:nvPr/>
        </p:nvPicPr>
        <p:blipFill>
          <a:blip r:embed="rId3" cstate="print"/>
          <a:srcRect/>
          <a:stretch>
            <a:fillRect/>
          </a:stretch>
        </p:blipFill>
        <p:spPr bwMode="auto">
          <a:xfrm>
            <a:off x="5257800" y="2057400"/>
            <a:ext cx="3379788" cy="3886200"/>
          </a:xfrm>
          <a:prstGeom prst="rect">
            <a:avLst/>
          </a:prstGeom>
          <a:noFill/>
          <a:ln w="9525">
            <a:noFill/>
            <a:miter lim="800000"/>
            <a:headEnd/>
            <a:tailEnd/>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146"/>
          <p:cNvSpPr txBox="1">
            <a:spLocks noGrp="1"/>
          </p:cNvSpPr>
          <p:nvPr>
            <p:ph type="title"/>
          </p:nvPr>
        </p:nvSpPr>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You as An Ambassador</a:t>
            </a:r>
          </a:p>
        </p:txBody>
      </p:sp>
      <p:sp>
        <p:nvSpPr>
          <p:cNvPr id="44034" name="Shape 147"/>
          <p:cNvSpPr txBox="1">
            <a:spLocks noGrp="1"/>
          </p:cNvSpPr>
          <p:nvPr>
            <p:ph type="body" idx="1"/>
          </p:nvPr>
        </p:nvSpPr>
        <p:spPr>
          <a:xfrm>
            <a:off x="685800" y="1752600"/>
            <a:ext cx="5943600" cy="3200400"/>
          </a:xfrm>
        </p:spPr>
        <p:txBody>
          <a:bodyPr tIns="45700" bIns="45700">
            <a:normAutofit/>
          </a:bodyPr>
          <a:lstStyle/>
          <a:p>
            <a:pPr indent="-342900" eaLnBrk="1" hangingPunct="1">
              <a:spcBef>
                <a:spcPts val="563"/>
              </a:spcBef>
              <a:spcAft>
                <a:spcPct val="0"/>
              </a:spcAft>
              <a:buClr>
                <a:srgbClr val="000000"/>
              </a:buClr>
              <a:buSzPct val="101000"/>
              <a:buNone/>
            </a:pPr>
            <a:r>
              <a:rPr lang="en-US" sz="2800" b="1" dirty="0" smtClean="0">
                <a:solidFill>
                  <a:schemeClr val="tx1"/>
                </a:solidFill>
                <a:latin typeface="Arial" charset="0"/>
                <a:cs typeface="Arial" charset="0"/>
                <a:sym typeface="Arial" charset="0"/>
              </a:rPr>
              <a:t>	If the student before you had some challenges, then you may have to spend much of your energy on restoring trust and good will </a:t>
            </a:r>
            <a:r>
              <a:rPr lang="en-US" sz="2600" b="1" dirty="0" smtClean="0">
                <a:solidFill>
                  <a:schemeClr val="tx1"/>
                </a:solidFill>
                <a:latin typeface="Arial" charset="0"/>
                <a:cs typeface="Arial" charset="0"/>
                <a:sym typeface="Arial" charset="0"/>
              </a:rPr>
              <a:t>for yourself ……and</a:t>
            </a:r>
            <a:r>
              <a:rPr lang="en-US" sz="2600" b="1" i="1" dirty="0" smtClean="0">
                <a:solidFill>
                  <a:schemeClr val="tx1"/>
                </a:solidFill>
                <a:latin typeface="Arial" charset="0"/>
                <a:cs typeface="Arial" charset="0"/>
                <a:sym typeface="Arial" charset="0"/>
              </a:rPr>
              <a:t> all future RYE students you represent !</a:t>
            </a:r>
          </a:p>
        </p:txBody>
      </p:sp>
      <p:grpSp>
        <p:nvGrpSpPr>
          <p:cNvPr id="2" name="Shape 148"/>
          <p:cNvGrpSpPr>
            <a:grpSpLocks/>
          </p:cNvGrpSpPr>
          <p:nvPr/>
        </p:nvGrpSpPr>
        <p:grpSpPr bwMode="auto">
          <a:xfrm>
            <a:off x="4572000" y="3962400"/>
            <a:ext cx="3970338" cy="2446338"/>
            <a:chOff x="0" y="0"/>
            <a:chExt cx="3000000" cy="3000000"/>
          </a:xfrm>
        </p:grpSpPr>
        <p:sp>
          <p:nvSpPr>
            <p:cNvPr id="44036" name="Shape 149"/>
            <p:cNvSpPr>
              <a:spLocks/>
            </p:cNvSpPr>
            <p:nvPr/>
          </p:nvSpPr>
          <p:spPr bwMode="auto">
            <a:xfrm>
              <a:off x="0" y="1332250"/>
              <a:ext cx="1646025" cy="1667750"/>
            </a:xfrm>
            <a:custGeom>
              <a:avLst/>
              <a:gdLst>
                <a:gd name="T0" fmla="*/ 0 w 65841"/>
                <a:gd name="T1" fmla="*/ 17971873 h 66710"/>
                <a:gd name="T2" fmla="*/ 23893745 w 65841"/>
                <a:gd name="T3" fmla="*/ 625 h 66710"/>
                <a:gd name="T4" fmla="*/ 41150618 w 65841"/>
                <a:gd name="T5" fmla="*/ 23483120 h 66710"/>
                <a:gd name="T6" fmla="*/ 4351249 w 65841"/>
                <a:gd name="T7" fmla="*/ 41693743 h 66710"/>
                <a:gd name="T8" fmla="*/ 0 w 65841"/>
                <a:gd name="T9" fmla="*/ 17971873 h 66710"/>
                <a:gd name="T10" fmla="*/ 0 60000 65536"/>
                <a:gd name="T11" fmla="*/ 0 60000 65536"/>
                <a:gd name="T12" fmla="*/ 0 60000 65536"/>
                <a:gd name="T13" fmla="*/ 0 60000 65536"/>
                <a:gd name="T14" fmla="*/ 0 60000 65536"/>
                <a:gd name="T15" fmla="*/ 0 w 65841"/>
                <a:gd name="T16" fmla="*/ 0 h 66710"/>
                <a:gd name="T17" fmla="*/ 65841 w 65841"/>
                <a:gd name="T18" fmla="*/ 66710 h 66710"/>
              </a:gdLst>
              <a:ahLst/>
              <a:cxnLst>
                <a:cxn ang="T10">
                  <a:pos x="T0" y="T1"/>
                </a:cxn>
                <a:cxn ang="T11">
                  <a:pos x="T2" y="T3"/>
                </a:cxn>
                <a:cxn ang="T12">
                  <a:pos x="T4" y="T5"/>
                </a:cxn>
                <a:cxn ang="T13">
                  <a:pos x="T6" y="T7"/>
                </a:cxn>
                <a:cxn ang="T14">
                  <a:pos x="T8" y="T9"/>
                </a:cxn>
              </a:cxnLst>
              <a:rect l="T15" t="T16" r="T17" b="T18"/>
              <a:pathLst>
                <a:path w="65841" h="66710" extrusionOk="0">
                  <a:moveTo>
                    <a:pt x="0" y="28755"/>
                  </a:moveTo>
                  <a:lnTo>
                    <a:pt x="38230" y="1"/>
                  </a:lnTo>
                  <a:lnTo>
                    <a:pt x="65841" y="37573"/>
                  </a:lnTo>
                  <a:lnTo>
                    <a:pt x="6962" y="66710"/>
                  </a:lnTo>
                  <a:lnTo>
                    <a:pt x="0" y="28755"/>
                  </a:lnTo>
                  <a:close/>
                </a:path>
              </a:pathLst>
            </a:custGeom>
            <a:solidFill>
              <a:srgbClr val="F2A500"/>
            </a:solidFill>
            <a:ln w="9525">
              <a:noFill/>
              <a:round/>
              <a:headEnd/>
              <a:tailEnd/>
            </a:ln>
          </p:spPr>
          <p:txBody>
            <a:bodyPr lIns="91425" tIns="91425" rIns="91425" bIns="91425" anchor="ctr"/>
            <a:lstStyle/>
            <a:p>
              <a:endParaRPr lang="en-US" dirty="0"/>
            </a:p>
          </p:txBody>
        </p:sp>
        <p:sp>
          <p:nvSpPr>
            <p:cNvPr id="44037" name="Shape 150"/>
            <p:cNvSpPr>
              <a:spLocks/>
            </p:cNvSpPr>
            <p:nvPr/>
          </p:nvSpPr>
          <p:spPr bwMode="auto">
            <a:xfrm>
              <a:off x="1955750" y="9575"/>
              <a:ext cx="1044250" cy="1744425"/>
            </a:xfrm>
            <a:custGeom>
              <a:avLst/>
              <a:gdLst>
                <a:gd name="T0" fmla="*/ 1106250 w 41770"/>
                <a:gd name="T1" fmla="*/ 0 h 69777"/>
                <a:gd name="T2" fmla="*/ 25811247 w 41770"/>
                <a:gd name="T3" fmla="*/ 838750 h 69777"/>
                <a:gd name="T4" fmla="*/ 26106246 w 41770"/>
                <a:gd name="T5" fmla="*/ 37739996 h 69777"/>
                <a:gd name="T6" fmla="*/ 0 w 41770"/>
                <a:gd name="T7" fmla="*/ 43610618 h 69777"/>
                <a:gd name="T8" fmla="*/ 1106250 w 41770"/>
                <a:gd name="T9" fmla="*/ 0 h 69777"/>
                <a:gd name="T10" fmla="*/ 0 60000 65536"/>
                <a:gd name="T11" fmla="*/ 0 60000 65536"/>
                <a:gd name="T12" fmla="*/ 0 60000 65536"/>
                <a:gd name="T13" fmla="*/ 0 60000 65536"/>
                <a:gd name="T14" fmla="*/ 0 60000 65536"/>
                <a:gd name="T15" fmla="*/ 0 w 41770"/>
                <a:gd name="T16" fmla="*/ 0 h 69777"/>
                <a:gd name="T17" fmla="*/ 41770 w 41770"/>
                <a:gd name="T18" fmla="*/ 69777 h 69777"/>
              </a:gdLst>
              <a:ahLst/>
              <a:cxnLst>
                <a:cxn ang="T10">
                  <a:pos x="T0" y="T1"/>
                </a:cxn>
                <a:cxn ang="T11">
                  <a:pos x="T2" y="T3"/>
                </a:cxn>
                <a:cxn ang="T12">
                  <a:pos x="T4" y="T5"/>
                </a:cxn>
                <a:cxn ang="T13">
                  <a:pos x="T6" y="T7"/>
                </a:cxn>
                <a:cxn ang="T14">
                  <a:pos x="T8" y="T9"/>
                </a:cxn>
              </a:cxnLst>
              <a:rect l="T15" t="T16" r="T17" b="T18"/>
              <a:pathLst>
                <a:path w="41770" h="69777" extrusionOk="0">
                  <a:moveTo>
                    <a:pt x="1770" y="0"/>
                  </a:moveTo>
                  <a:lnTo>
                    <a:pt x="41298" y="1342"/>
                  </a:lnTo>
                  <a:lnTo>
                    <a:pt x="41770" y="60384"/>
                  </a:lnTo>
                  <a:lnTo>
                    <a:pt x="0" y="69777"/>
                  </a:lnTo>
                  <a:lnTo>
                    <a:pt x="1770" y="0"/>
                  </a:lnTo>
                  <a:close/>
                </a:path>
              </a:pathLst>
            </a:custGeom>
            <a:solidFill>
              <a:srgbClr val="F2A500"/>
            </a:solidFill>
            <a:ln w="9525">
              <a:noFill/>
              <a:round/>
              <a:headEnd/>
              <a:tailEnd/>
            </a:ln>
          </p:spPr>
          <p:txBody>
            <a:bodyPr lIns="91425" tIns="91425" rIns="91425" bIns="91425" anchor="ctr"/>
            <a:lstStyle/>
            <a:p>
              <a:endParaRPr lang="en-US" dirty="0"/>
            </a:p>
          </p:txBody>
        </p:sp>
        <p:sp>
          <p:nvSpPr>
            <p:cNvPr id="44038" name="Shape 151"/>
            <p:cNvSpPr>
              <a:spLocks/>
            </p:cNvSpPr>
            <p:nvPr/>
          </p:nvSpPr>
          <p:spPr bwMode="auto">
            <a:xfrm>
              <a:off x="1884950" y="0"/>
              <a:ext cx="1067875" cy="2319500"/>
            </a:xfrm>
            <a:custGeom>
              <a:avLst/>
              <a:gdLst>
                <a:gd name="T0" fmla="*/ 19321874 w 42715"/>
                <a:gd name="T1" fmla="*/ 40135624 h 92780"/>
                <a:gd name="T2" fmla="*/ 20428124 w 42715"/>
                <a:gd name="T3" fmla="*/ 39177499 h 92780"/>
                <a:gd name="T4" fmla="*/ 21460623 w 42715"/>
                <a:gd name="T5" fmla="*/ 37979375 h 92780"/>
                <a:gd name="T6" fmla="*/ 22492498 w 42715"/>
                <a:gd name="T7" fmla="*/ 36661250 h 92780"/>
                <a:gd name="T8" fmla="*/ 23819998 w 42715"/>
                <a:gd name="T9" fmla="*/ 34385001 h 92780"/>
                <a:gd name="T10" fmla="*/ 25221247 w 42715"/>
                <a:gd name="T11" fmla="*/ 31030627 h 92780"/>
                <a:gd name="T12" fmla="*/ 26179997 w 42715"/>
                <a:gd name="T13" fmla="*/ 27196253 h 92780"/>
                <a:gd name="T14" fmla="*/ 26622503 w 42715"/>
                <a:gd name="T15" fmla="*/ 23123123 h 92780"/>
                <a:gd name="T16" fmla="*/ 26622503 w 42715"/>
                <a:gd name="T17" fmla="*/ 19049375 h 92780"/>
                <a:gd name="T18" fmla="*/ 26179997 w 42715"/>
                <a:gd name="T19" fmla="*/ 14976251 h 92780"/>
                <a:gd name="T20" fmla="*/ 25221247 w 42715"/>
                <a:gd name="T21" fmla="*/ 11141874 h 92780"/>
                <a:gd name="T22" fmla="*/ 23819998 w 42715"/>
                <a:gd name="T23" fmla="*/ 7787501 h 92780"/>
                <a:gd name="T24" fmla="*/ 21976248 w 42715"/>
                <a:gd name="T25" fmla="*/ 4792500 h 92780"/>
                <a:gd name="T26" fmla="*/ 19838124 w 42715"/>
                <a:gd name="T27" fmla="*/ 2516250 h 92780"/>
                <a:gd name="T28" fmla="*/ 17478125 w 42715"/>
                <a:gd name="T29" fmla="*/ 838750 h 92780"/>
                <a:gd name="T30" fmla="*/ 14970626 w 42715"/>
                <a:gd name="T31" fmla="*/ 120000 h 92780"/>
                <a:gd name="T32" fmla="*/ 12389374 w 42715"/>
                <a:gd name="T33" fmla="*/ 120000 h 92780"/>
                <a:gd name="T34" fmla="*/ 9808125 w 42715"/>
                <a:gd name="T35" fmla="*/ 958750 h 92780"/>
                <a:gd name="T36" fmla="*/ 7522500 w 42715"/>
                <a:gd name="T37" fmla="*/ 2516250 h 92780"/>
                <a:gd name="T38" fmla="*/ 5383750 w 42715"/>
                <a:gd name="T39" fmla="*/ 4792500 h 92780"/>
                <a:gd name="T40" fmla="*/ 3613750 w 42715"/>
                <a:gd name="T41" fmla="*/ 7667501 h 92780"/>
                <a:gd name="T42" fmla="*/ 2212500 w 42715"/>
                <a:gd name="T43" fmla="*/ 11022499 h 92780"/>
                <a:gd name="T44" fmla="*/ 1253750 w 42715"/>
                <a:gd name="T45" fmla="*/ 14856251 h 92780"/>
                <a:gd name="T46" fmla="*/ 737500 w 42715"/>
                <a:gd name="T47" fmla="*/ 18930000 h 92780"/>
                <a:gd name="T48" fmla="*/ 737500 w 42715"/>
                <a:gd name="T49" fmla="*/ 23123123 h 92780"/>
                <a:gd name="T50" fmla="*/ 1253750 w 42715"/>
                <a:gd name="T51" fmla="*/ 27196253 h 92780"/>
                <a:gd name="T52" fmla="*/ 2212500 w 42715"/>
                <a:gd name="T53" fmla="*/ 31030627 h 92780"/>
                <a:gd name="T54" fmla="*/ 3613750 w 42715"/>
                <a:gd name="T55" fmla="*/ 34385001 h 92780"/>
                <a:gd name="T56" fmla="*/ 4941250 w 42715"/>
                <a:gd name="T57" fmla="*/ 36661250 h 92780"/>
                <a:gd name="T58" fmla="*/ 5899999 w 42715"/>
                <a:gd name="T59" fmla="*/ 37979375 h 92780"/>
                <a:gd name="T60" fmla="*/ 6932501 w 42715"/>
                <a:gd name="T61" fmla="*/ 39057499 h 92780"/>
                <a:gd name="T62" fmla="*/ 8038750 w 42715"/>
                <a:gd name="T63" fmla="*/ 40016249 h 92780"/>
                <a:gd name="T64" fmla="*/ 5752499 w 42715"/>
                <a:gd name="T65" fmla="*/ 52715607 h 92780"/>
                <a:gd name="T66" fmla="*/ 1180000 w 42715"/>
                <a:gd name="T67" fmla="*/ 49001871 h 92780"/>
                <a:gd name="T68" fmla="*/ 442500 w 42715"/>
                <a:gd name="T69" fmla="*/ 49480621 h 92780"/>
                <a:gd name="T70" fmla="*/ 0 w 42715"/>
                <a:gd name="T71" fmla="*/ 50678745 h 92780"/>
                <a:gd name="T72" fmla="*/ 295000 w 42715"/>
                <a:gd name="T73" fmla="*/ 51996870 h 92780"/>
                <a:gd name="T74" fmla="*/ 7006251 w 42715"/>
                <a:gd name="T75" fmla="*/ 57747506 h 92780"/>
                <a:gd name="T76" fmla="*/ 10988124 w 42715"/>
                <a:gd name="T77" fmla="*/ 41693123 h 92780"/>
                <a:gd name="T78" fmla="*/ 11725624 w 42715"/>
                <a:gd name="T79" fmla="*/ 41933123 h 92780"/>
                <a:gd name="T80" fmla="*/ 12536874 w 42715"/>
                <a:gd name="T81" fmla="*/ 42052498 h 92780"/>
                <a:gd name="T82" fmla="*/ 13274376 w 42715"/>
                <a:gd name="T83" fmla="*/ 42172498 h 92780"/>
                <a:gd name="T84" fmla="*/ 14085626 w 42715"/>
                <a:gd name="T85" fmla="*/ 42172498 h 92780"/>
                <a:gd name="T86" fmla="*/ 14823126 w 42715"/>
                <a:gd name="T87" fmla="*/ 42172498 h 92780"/>
                <a:gd name="T88" fmla="*/ 15486876 w 42715"/>
                <a:gd name="T89" fmla="*/ 42052498 h 92780"/>
                <a:gd name="T90" fmla="*/ 16150625 w 42715"/>
                <a:gd name="T91" fmla="*/ 41813123 h 92780"/>
                <a:gd name="T92" fmla="*/ 16519375 w 42715"/>
                <a:gd name="T93" fmla="*/ 41693123 h 92780"/>
                <a:gd name="T94" fmla="*/ 16519375 w 42715"/>
                <a:gd name="T95" fmla="*/ 41813123 h 92780"/>
                <a:gd name="T96" fmla="*/ 16593125 w 42715"/>
                <a:gd name="T97" fmla="*/ 41813123 h 92780"/>
                <a:gd name="T98" fmla="*/ 16814375 w 42715"/>
                <a:gd name="T99" fmla="*/ 54512507 h 92780"/>
                <a:gd name="T100" fmla="*/ 16150625 w 42715"/>
                <a:gd name="T101" fmla="*/ 55351256 h 92780"/>
                <a:gd name="T102" fmla="*/ 16076875 w 42715"/>
                <a:gd name="T103" fmla="*/ 56669356 h 92780"/>
                <a:gd name="T104" fmla="*/ 16593125 w 42715"/>
                <a:gd name="T105" fmla="*/ 57747506 h 92780"/>
                <a:gd name="T106" fmla="*/ 17404375 w 42715"/>
                <a:gd name="T107" fmla="*/ 57867506 h 92780"/>
                <a:gd name="T108" fmla="*/ 18731874 w 42715"/>
                <a:gd name="T109" fmla="*/ 40614999 h 927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715"/>
                <a:gd name="T166" fmla="*/ 0 h 92780"/>
                <a:gd name="T167" fmla="*/ 42715 w 42715"/>
                <a:gd name="T168" fmla="*/ 92780 h 927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715" h="92780" extrusionOk="0">
                  <a:moveTo>
                    <a:pt x="29971" y="64984"/>
                  </a:moveTo>
                  <a:lnTo>
                    <a:pt x="30915" y="64217"/>
                  </a:lnTo>
                  <a:lnTo>
                    <a:pt x="31741" y="63450"/>
                  </a:lnTo>
                  <a:lnTo>
                    <a:pt x="32685" y="62684"/>
                  </a:lnTo>
                  <a:lnTo>
                    <a:pt x="33511" y="61725"/>
                  </a:lnTo>
                  <a:lnTo>
                    <a:pt x="34337" y="60767"/>
                  </a:lnTo>
                  <a:lnTo>
                    <a:pt x="35162" y="59808"/>
                  </a:lnTo>
                  <a:lnTo>
                    <a:pt x="35988" y="58658"/>
                  </a:lnTo>
                  <a:lnTo>
                    <a:pt x="36696" y="57508"/>
                  </a:lnTo>
                  <a:lnTo>
                    <a:pt x="38112" y="55016"/>
                  </a:lnTo>
                  <a:lnTo>
                    <a:pt x="39292" y="52332"/>
                  </a:lnTo>
                  <a:lnTo>
                    <a:pt x="40354" y="49649"/>
                  </a:lnTo>
                  <a:lnTo>
                    <a:pt x="41180" y="46581"/>
                  </a:lnTo>
                  <a:lnTo>
                    <a:pt x="41888" y="43514"/>
                  </a:lnTo>
                  <a:lnTo>
                    <a:pt x="42360" y="40447"/>
                  </a:lnTo>
                  <a:lnTo>
                    <a:pt x="42596" y="36997"/>
                  </a:lnTo>
                  <a:lnTo>
                    <a:pt x="42714" y="33738"/>
                  </a:lnTo>
                  <a:lnTo>
                    <a:pt x="42596" y="30479"/>
                  </a:lnTo>
                  <a:lnTo>
                    <a:pt x="42360" y="27029"/>
                  </a:lnTo>
                  <a:lnTo>
                    <a:pt x="41888" y="23962"/>
                  </a:lnTo>
                  <a:lnTo>
                    <a:pt x="41180" y="20895"/>
                  </a:lnTo>
                  <a:lnTo>
                    <a:pt x="40354" y="17827"/>
                  </a:lnTo>
                  <a:lnTo>
                    <a:pt x="39292" y="15144"/>
                  </a:lnTo>
                  <a:lnTo>
                    <a:pt x="38112" y="12460"/>
                  </a:lnTo>
                  <a:lnTo>
                    <a:pt x="36696" y="9968"/>
                  </a:lnTo>
                  <a:lnTo>
                    <a:pt x="35162" y="7668"/>
                  </a:lnTo>
                  <a:lnTo>
                    <a:pt x="33511" y="5751"/>
                  </a:lnTo>
                  <a:lnTo>
                    <a:pt x="31741" y="4026"/>
                  </a:lnTo>
                  <a:lnTo>
                    <a:pt x="29853" y="2492"/>
                  </a:lnTo>
                  <a:lnTo>
                    <a:pt x="27965" y="1342"/>
                  </a:lnTo>
                  <a:lnTo>
                    <a:pt x="26077" y="575"/>
                  </a:lnTo>
                  <a:lnTo>
                    <a:pt x="23953" y="192"/>
                  </a:lnTo>
                  <a:lnTo>
                    <a:pt x="21947" y="0"/>
                  </a:lnTo>
                  <a:lnTo>
                    <a:pt x="19823" y="192"/>
                  </a:lnTo>
                  <a:lnTo>
                    <a:pt x="17699" y="767"/>
                  </a:lnTo>
                  <a:lnTo>
                    <a:pt x="15693" y="1534"/>
                  </a:lnTo>
                  <a:lnTo>
                    <a:pt x="13806" y="2684"/>
                  </a:lnTo>
                  <a:lnTo>
                    <a:pt x="12036" y="4026"/>
                  </a:lnTo>
                  <a:lnTo>
                    <a:pt x="10266" y="5751"/>
                  </a:lnTo>
                  <a:lnTo>
                    <a:pt x="8614" y="7668"/>
                  </a:lnTo>
                  <a:lnTo>
                    <a:pt x="7198" y="9968"/>
                  </a:lnTo>
                  <a:lnTo>
                    <a:pt x="5782" y="12268"/>
                  </a:lnTo>
                  <a:lnTo>
                    <a:pt x="4602" y="14952"/>
                  </a:lnTo>
                  <a:lnTo>
                    <a:pt x="3540" y="17636"/>
                  </a:lnTo>
                  <a:lnTo>
                    <a:pt x="2714" y="20703"/>
                  </a:lnTo>
                  <a:lnTo>
                    <a:pt x="2006" y="23770"/>
                  </a:lnTo>
                  <a:lnTo>
                    <a:pt x="1534" y="27029"/>
                  </a:lnTo>
                  <a:lnTo>
                    <a:pt x="1180" y="30288"/>
                  </a:lnTo>
                  <a:lnTo>
                    <a:pt x="1062" y="33738"/>
                  </a:lnTo>
                  <a:lnTo>
                    <a:pt x="1180" y="36997"/>
                  </a:lnTo>
                  <a:lnTo>
                    <a:pt x="1416" y="40447"/>
                  </a:lnTo>
                  <a:lnTo>
                    <a:pt x="2006" y="43514"/>
                  </a:lnTo>
                  <a:lnTo>
                    <a:pt x="2714" y="46581"/>
                  </a:lnTo>
                  <a:lnTo>
                    <a:pt x="3540" y="49649"/>
                  </a:lnTo>
                  <a:lnTo>
                    <a:pt x="4602" y="52332"/>
                  </a:lnTo>
                  <a:lnTo>
                    <a:pt x="5782" y="55016"/>
                  </a:lnTo>
                  <a:lnTo>
                    <a:pt x="7198" y="57508"/>
                  </a:lnTo>
                  <a:lnTo>
                    <a:pt x="7906" y="58658"/>
                  </a:lnTo>
                  <a:lnTo>
                    <a:pt x="8732" y="59617"/>
                  </a:lnTo>
                  <a:lnTo>
                    <a:pt x="9440" y="60767"/>
                  </a:lnTo>
                  <a:lnTo>
                    <a:pt x="10266" y="61725"/>
                  </a:lnTo>
                  <a:lnTo>
                    <a:pt x="11092" y="62492"/>
                  </a:lnTo>
                  <a:lnTo>
                    <a:pt x="11918" y="63450"/>
                  </a:lnTo>
                  <a:lnTo>
                    <a:pt x="12862" y="64026"/>
                  </a:lnTo>
                  <a:lnTo>
                    <a:pt x="13688" y="64792"/>
                  </a:lnTo>
                  <a:lnTo>
                    <a:pt x="9204" y="84345"/>
                  </a:lnTo>
                  <a:lnTo>
                    <a:pt x="2596" y="78786"/>
                  </a:lnTo>
                  <a:lnTo>
                    <a:pt x="1888" y="78403"/>
                  </a:lnTo>
                  <a:lnTo>
                    <a:pt x="1298" y="78594"/>
                  </a:lnTo>
                  <a:lnTo>
                    <a:pt x="708" y="79169"/>
                  </a:lnTo>
                  <a:lnTo>
                    <a:pt x="236" y="79936"/>
                  </a:lnTo>
                  <a:lnTo>
                    <a:pt x="0" y="81086"/>
                  </a:lnTo>
                  <a:lnTo>
                    <a:pt x="118" y="82236"/>
                  </a:lnTo>
                  <a:lnTo>
                    <a:pt x="472" y="83195"/>
                  </a:lnTo>
                  <a:lnTo>
                    <a:pt x="944" y="83770"/>
                  </a:lnTo>
                  <a:lnTo>
                    <a:pt x="11210" y="92396"/>
                  </a:lnTo>
                  <a:lnTo>
                    <a:pt x="16991" y="66518"/>
                  </a:lnTo>
                  <a:lnTo>
                    <a:pt x="17581" y="66709"/>
                  </a:lnTo>
                  <a:lnTo>
                    <a:pt x="18171" y="66901"/>
                  </a:lnTo>
                  <a:lnTo>
                    <a:pt x="18761" y="67093"/>
                  </a:lnTo>
                  <a:lnTo>
                    <a:pt x="19469" y="67284"/>
                  </a:lnTo>
                  <a:lnTo>
                    <a:pt x="20059" y="67284"/>
                  </a:lnTo>
                  <a:lnTo>
                    <a:pt x="20649" y="67476"/>
                  </a:lnTo>
                  <a:lnTo>
                    <a:pt x="21239" y="67476"/>
                  </a:lnTo>
                  <a:lnTo>
                    <a:pt x="21947" y="67476"/>
                  </a:lnTo>
                  <a:lnTo>
                    <a:pt x="22537" y="67476"/>
                  </a:lnTo>
                  <a:lnTo>
                    <a:pt x="23127" y="67476"/>
                  </a:lnTo>
                  <a:lnTo>
                    <a:pt x="23717" y="67476"/>
                  </a:lnTo>
                  <a:lnTo>
                    <a:pt x="24189" y="67284"/>
                  </a:lnTo>
                  <a:lnTo>
                    <a:pt x="24779" y="67284"/>
                  </a:lnTo>
                  <a:lnTo>
                    <a:pt x="25369" y="67093"/>
                  </a:lnTo>
                  <a:lnTo>
                    <a:pt x="25841" y="66901"/>
                  </a:lnTo>
                  <a:lnTo>
                    <a:pt x="26431" y="66709"/>
                  </a:lnTo>
                  <a:lnTo>
                    <a:pt x="26431" y="66901"/>
                  </a:lnTo>
                  <a:lnTo>
                    <a:pt x="26549" y="66901"/>
                  </a:lnTo>
                  <a:lnTo>
                    <a:pt x="33629" y="83962"/>
                  </a:lnTo>
                  <a:lnTo>
                    <a:pt x="26903" y="87220"/>
                  </a:lnTo>
                  <a:lnTo>
                    <a:pt x="26313" y="87796"/>
                  </a:lnTo>
                  <a:lnTo>
                    <a:pt x="25841" y="88562"/>
                  </a:lnTo>
                  <a:lnTo>
                    <a:pt x="25605" y="89712"/>
                  </a:lnTo>
                  <a:lnTo>
                    <a:pt x="25723" y="90671"/>
                  </a:lnTo>
                  <a:lnTo>
                    <a:pt x="26077" y="91629"/>
                  </a:lnTo>
                  <a:lnTo>
                    <a:pt x="26549" y="92396"/>
                  </a:lnTo>
                  <a:lnTo>
                    <a:pt x="27139" y="92780"/>
                  </a:lnTo>
                  <a:lnTo>
                    <a:pt x="27847" y="92588"/>
                  </a:lnTo>
                  <a:lnTo>
                    <a:pt x="39292" y="87220"/>
                  </a:lnTo>
                  <a:lnTo>
                    <a:pt x="29971" y="64984"/>
                  </a:lnTo>
                  <a:close/>
                </a:path>
              </a:pathLst>
            </a:custGeom>
            <a:solidFill>
              <a:srgbClr val="000000"/>
            </a:solidFill>
            <a:ln w="9525">
              <a:noFill/>
              <a:round/>
              <a:headEnd/>
              <a:tailEnd/>
            </a:ln>
          </p:spPr>
          <p:txBody>
            <a:bodyPr lIns="91425" tIns="91425" rIns="91425" bIns="91425" anchor="ctr"/>
            <a:lstStyle/>
            <a:p>
              <a:endParaRPr lang="en-US" dirty="0"/>
            </a:p>
          </p:txBody>
        </p:sp>
        <p:sp>
          <p:nvSpPr>
            <p:cNvPr id="44039" name="Shape 152"/>
            <p:cNvSpPr>
              <a:spLocks/>
            </p:cNvSpPr>
            <p:nvPr/>
          </p:nvSpPr>
          <p:spPr bwMode="auto">
            <a:xfrm>
              <a:off x="2000000" y="143750"/>
              <a:ext cx="867275" cy="1399400"/>
            </a:xfrm>
            <a:custGeom>
              <a:avLst/>
              <a:gdLst>
                <a:gd name="T0" fmla="*/ 3171249 w 34691"/>
                <a:gd name="T1" fmla="*/ 29832504 h 55976"/>
                <a:gd name="T2" fmla="*/ 2433750 w 34691"/>
                <a:gd name="T3" fmla="*/ 28515005 h 55976"/>
                <a:gd name="T4" fmla="*/ 1770000 w 34691"/>
                <a:gd name="T5" fmla="*/ 27196880 h 55976"/>
                <a:gd name="T6" fmla="*/ 1253750 w 34691"/>
                <a:gd name="T7" fmla="*/ 25759374 h 55976"/>
                <a:gd name="T8" fmla="*/ 811250 w 34691"/>
                <a:gd name="T9" fmla="*/ 24201874 h 55976"/>
                <a:gd name="T10" fmla="*/ 442500 w 34691"/>
                <a:gd name="T11" fmla="*/ 22644375 h 55976"/>
                <a:gd name="T12" fmla="*/ 221250 w 34691"/>
                <a:gd name="T13" fmla="*/ 20966875 h 55976"/>
                <a:gd name="T14" fmla="*/ 73750 w 34691"/>
                <a:gd name="T15" fmla="*/ 19289376 h 55976"/>
                <a:gd name="T16" fmla="*/ 0 w 34691"/>
                <a:gd name="T17" fmla="*/ 17492501 h 55976"/>
                <a:gd name="T18" fmla="*/ 73750 w 34691"/>
                <a:gd name="T19" fmla="*/ 15815002 h 55976"/>
                <a:gd name="T20" fmla="*/ 221250 w 34691"/>
                <a:gd name="T21" fmla="*/ 14018127 h 55976"/>
                <a:gd name="T22" fmla="*/ 442500 w 34691"/>
                <a:gd name="T23" fmla="*/ 12460625 h 55976"/>
                <a:gd name="T24" fmla="*/ 811250 w 34691"/>
                <a:gd name="T25" fmla="*/ 10783125 h 55976"/>
                <a:gd name="T26" fmla="*/ 1253750 w 34691"/>
                <a:gd name="T27" fmla="*/ 9345626 h 55976"/>
                <a:gd name="T28" fmla="*/ 1770000 w 34691"/>
                <a:gd name="T29" fmla="*/ 7788126 h 55976"/>
                <a:gd name="T30" fmla="*/ 2433750 w 34691"/>
                <a:gd name="T31" fmla="*/ 6470000 h 55976"/>
                <a:gd name="T32" fmla="*/ 3171249 w 34691"/>
                <a:gd name="T33" fmla="*/ 5152500 h 55976"/>
                <a:gd name="T34" fmla="*/ 3982500 w 34691"/>
                <a:gd name="T35" fmla="*/ 3954375 h 55976"/>
                <a:gd name="T36" fmla="*/ 4867499 w 34691"/>
                <a:gd name="T37" fmla="*/ 2875625 h 55976"/>
                <a:gd name="T38" fmla="*/ 5752499 w 34691"/>
                <a:gd name="T39" fmla="*/ 2037500 h 55976"/>
                <a:gd name="T40" fmla="*/ 6710625 w 34691"/>
                <a:gd name="T41" fmla="*/ 1318125 h 55976"/>
                <a:gd name="T42" fmla="*/ 7669375 w 34691"/>
                <a:gd name="T43" fmla="*/ 719375 h 55976"/>
                <a:gd name="T44" fmla="*/ 8701874 w 34691"/>
                <a:gd name="T45" fmla="*/ 360000 h 55976"/>
                <a:gd name="T46" fmla="*/ 9734374 w 34691"/>
                <a:gd name="T47" fmla="*/ 120000 h 55976"/>
                <a:gd name="T48" fmla="*/ 10840623 w 34691"/>
                <a:gd name="T49" fmla="*/ 625 h 55976"/>
                <a:gd name="T50" fmla="*/ 11946873 w 34691"/>
                <a:gd name="T51" fmla="*/ 120000 h 55976"/>
                <a:gd name="T52" fmla="*/ 12979372 w 34691"/>
                <a:gd name="T53" fmla="*/ 360000 h 55976"/>
                <a:gd name="T54" fmla="*/ 14011875 w 34691"/>
                <a:gd name="T55" fmla="*/ 719375 h 55976"/>
                <a:gd name="T56" fmla="*/ 14970625 w 34691"/>
                <a:gd name="T57" fmla="*/ 1318125 h 55976"/>
                <a:gd name="T58" fmla="*/ 15929374 w 34691"/>
                <a:gd name="T59" fmla="*/ 2037500 h 55976"/>
                <a:gd name="T60" fmla="*/ 16814374 w 34691"/>
                <a:gd name="T61" fmla="*/ 2875625 h 55976"/>
                <a:gd name="T62" fmla="*/ 17699373 w 34691"/>
                <a:gd name="T63" fmla="*/ 3954375 h 55976"/>
                <a:gd name="T64" fmla="*/ 18510623 w 34691"/>
                <a:gd name="T65" fmla="*/ 5152500 h 55976"/>
                <a:gd name="T66" fmla="*/ 19247498 w 34691"/>
                <a:gd name="T67" fmla="*/ 6470000 h 55976"/>
                <a:gd name="T68" fmla="*/ 19837497 w 34691"/>
                <a:gd name="T69" fmla="*/ 7788126 h 55976"/>
                <a:gd name="T70" fmla="*/ 20353747 w 34691"/>
                <a:gd name="T71" fmla="*/ 9345626 h 55976"/>
                <a:gd name="T72" fmla="*/ 20869997 w 34691"/>
                <a:gd name="T73" fmla="*/ 10783125 h 55976"/>
                <a:gd name="T74" fmla="*/ 21238747 w 34691"/>
                <a:gd name="T75" fmla="*/ 12460625 h 55976"/>
                <a:gd name="T76" fmla="*/ 21459997 w 34691"/>
                <a:gd name="T77" fmla="*/ 14018127 h 55976"/>
                <a:gd name="T78" fmla="*/ 21607497 w 34691"/>
                <a:gd name="T79" fmla="*/ 15815002 h 55976"/>
                <a:gd name="T80" fmla="*/ 21681246 w 34691"/>
                <a:gd name="T81" fmla="*/ 17492501 h 55976"/>
                <a:gd name="T82" fmla="*/ 21459997 w 34691"/>
                <a:gd name="T83" fmla="*/ 21086875 h 55976"/>
                <a:gd name="T84" fmla="*/ 20796247 w 34691"/>
                <a:gd name="T85" fmla="*/ 24321874 h 55976"/>
                <a:gd name="T86" fmla="*/ 19837497 w 34691"/>
                <a:gd name="T87" fmla="*/ 27316880 h 55976"/>
                <a:gd name="T88" fmla="*/ 18510623 w 34691"/>
                <a:gd name="T89" fmla="*/ 29832504 h 55976"/>
                <a:gd name="T90" fmla="*/ 16888124 w 34691"/>
                <a:gd name="T91" fmla="*/ 31989379 h 55976"/>
                <a:gd name="T92" fmla="*/ 15044374 w 34691"/>
                <a:gd name="T93" fmla="*/ 33666878 h 55976"/>
                <a:gd name="T94" fmla="*/ 13053122 w 34691"/>
                <a:gd name="T95" fmla="*/ 34625003 h 55976"/>
                <a:gd name="T96" fmla="*/ 10840623 w 34691"/>
                <a:gd name="T97" fmla="*/ 34984378 h 55976"/>
                <a:gd name="T98" fmla="*/ 9734374 w 34691"/>
                <a:gd name="T99" fmla="*/ 34865003 h 55976"/>
                <a:gd name="T100" fmla="*/ 8701874 w 34691"/>
                <a:gd name="T101" fmla="*/ 34625003 h 55976"/>
                <a:gd name="T102" fmla="*/ 7669375 w 34691"/>
                <a:gd name="T103" fmla="*/ 34265628 h 55976"/>
                <a:gd name="T104" fmla="*/ 6710625 w 34691"/>
                <a:gd name="T105" fmla="*/ 33666878 h 55976"/>
                <a:gd name="T106" fmla="*/ 5752499 w 34691"/>
                <a:gd name="T107" fmla="*/ 32947503 h 55976"/>
                <a:gd name="T108" fmla="*/ 4867499 w 34691"/>
                <a:gd name="T109" fmla="*/ 32109379 h 55976"/>
                <a:gd name="T110" fmla="*/ 3982500 w 34691"/>
                <a:gd name="T111" fmla="*/ 31030629 h 55976"/>
                <a:gd name="T112" fmla="*/ 3171249 w 34691"/>
                <a:gd name="T113" fmla="*/ 29832504 h 559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4691"/>
                <a:gd name="T172" fmla="*/ 0 h 55976"/>
                <a:gd name="T173" fmla="*/ 34691 w 34691"/>
                <a:gd name="T174" fmla="*/ 55976 h 559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4691" h="55976" extrusionOk="0">
                  <a:moveTo>
                    <a:pt x="5074" y="47732"/>
                  </a:moveTo>
                  <a:lnTo>
                    <a:pt x="3894" y="45624"/>
                  </a:lnTo>
                  <a:lnTo>
                    <a:pt x="2832" y="43515"/>
                  </a:lnTo>
                  <a:lnTo>
                    <a:pt x="2006" y="41215"/>
                  </a:lnTo>
                  <a:lnTo>
                    <a:pt x="1298" y="38723"/>
                  </a:lnTo>
                  <a:lnTo>
                    <a:pt x="708" y="36231"/>
                  </a:lnTo>
                  <a:lnTo>
                    <a:pt x="354" y="33547"/>
                  </a:lnTo>
                  <a:lnTo>
                    <a:pt x="118" y="30863"/>
                  </a:lnTo>
                  <a:lnTo>
                    <a:pt x="0" y="27988"/>
                  </a:lnTo>
                  <a:lnTo>
                    <a:pt x="118" y="25304"/>
                  </a:lnTo>
                  <a:lnTo>
                    <a:pt x="354" y="22429"/>
                  </a:lnTo>
                  <a:lnTo>
                    <a:pt x="708" y="19937"/>
                  </a:lnTo>
                  <a:lnTo>
                    <a:pt x="1298" y="17253"/>
                  </a:lnTo>
                  <a:lnTo>
                    <a:pt x="2006" y="14953"/>
                  </a:lnTo>
                  <a:lnTo>
                    <a:pt x="2832" y="12461"/>
                  </a:lnTo>
                  <a:lnTo>
                    <a:pt x="3894" y="10352"/>
                  </a:lnTo>
                  <a:lnTo>
                    <a:pt x="5074" y="8244"/>
                  </a:lnTo>
                  <a:lnTo>
                    <a:pt x="6372" y="6327"/>
                  </a:lnTo>
                  <a:lnTo>
                    <a:pt x="7788" y="4601"/>
                  </a:lnTo>
                  <a:lnTo>
                    <a:pt x="9204" y="3260"/>
                  </a:lnTo>
                  <a:lnTo>
                    <a:pt x="10737" y="2109"/>
                  </a:lnTo>
                  <a:lnTo>
                    <a:pt x="12271" y="1151"/>
                  </a:lnTo>
                  <a:lnTo>
                    <a:pt x="13923" y="576"/>
                  </a:lnTo>
                  <a:lnTo>
                    <a:pt x="15575" y="192"/>
                  </a:lnTo>
                  <a:lnTo>
                    <a:pt x="17345" y="1"/>
                  </a:lnTo>
                  <a:lnTo>
                    <a:pt x="19115" y="192"/>
                  </a:lnTo>
                  <a:lnTo>
                    <a:pt x="20767" y="576"/>
                  </a:lnTo>
                  <a:lnTo>
                    <a:pt x="22419" y="1151"/>
                  </a:lnTo>
                  <a:lnTo>
                    <a:pt x="23953" y="2109"/>
                  </a:lnTo>
                  <a:lnTo>
                    <a:pt x="25487" y="3260"/>
                  </a:lnTo>
                  <a:lnTo>
                    <a:pt x="26903" y="4601"/>
                  </a:lnTo>
                  <a:lnTo>
                    <a:pt x="28319" y="6327"/>
                  </a:lnTo>
                  <a:lnTo>
                    <a:pt x="29617" y="8244"/>
                  </a:lnTo>
                  <a:lnTo>
                    <a:pt x="30796" y="10352"/>
                  </a:lnTo>
                  <a:lnTo>
                    <a:pt x="31740" y="12461"/>
                  </a:lnTo>
                  <a:lnTo>
                    <a:pt x="32566" y="14953"/>
                  </a:lnTo>
                  <a:lnTo>
                    <a:pt x="33392" y="17253"/>
                  </a:lnTo>
                  <a:lnTo>
                    <a:pt x="33982" y="19937"/>
                  </a:lnTo>
                  <a:lnTo>
                    <a:pt x="34336" y="22429"/>
                  </a:lnTo>
                  <a:lnTo>
                    <a:pt x="34572" y="25304"/>
                  </a:lnTo>
                  <a:lnTo>
                    <a:pt x="34690" y="27988"/>
                  </a:lnTo>
                  <a:lnTo>
                    <a:pt x="34336" y="33739"/>
                  </a:lnTo>
                  <a:lnTo>
                    <a:pt x="33274" y="38915"/>
                  </a:lnTo>
                  <a:lnTo>
                    <a:pt x="31740" y="43707"/>
                  </a:lnTo>
                  <a:lnTo>
                    <a:pt x="29617" y="47732"/>
                  </a:lnTo>
                  <a:lnTo>
                    <a:pt x="27021" y="51183"/>
                  </a:lnTo>
                  <a:lnTo>
                    <a:pt x="24071" y="53867"/>
                  </a:lnTo>
                  <a:lnTo>
                    <a:pt x="20885" y="55400"/>
                  </a:lnTo>
                  <a:lnTo>
                    <a:pt x="17345" y="55975"/>
                  </a:lnTo>
                  <a:lnTo>
                    <a:pt x="15575" y="55784"/>
                  </a:lnTo>
                  <a:lnTo>
                    <a:pt x="13923" y="55400"/>
                  </a:lnTo>
                  <a:lnTo>
                    <a:pt x="12271" y="54825"/>
                  </a:lnTo>
                  <a:lnTo>
                    <a:pt x="10737" y="53867"/>
                  </a:lnTo>
                  <a:lnTo>
                    <a:pt x="9204" y="52716"/>
                  </a:lnTo>
                  <a:lnTo>
                    <a:pt x="7788" y="51375"/>
                  </a:lnTo>
                  <a:lnTo>
                    <a:pt x="6372" y="49649"/>
                  </a:lnTo>
                  <a:lnTo>
                    <a:pt x="5074" y="47732"/>
                  </a:lnTo>
                  <a:close/>
                </a:path>
              </a:pathLst>
            </a:custGeom>
            <a:solidFill>
              <a:srgbClr val="F2A500"/>
            </a:solidFill>
            <a:ln w="9525">
              <a:noFill/>
              <a:round/>
              <a:headEnd/>
              <a:tailEnd/>
            </a:ln>
          </p:spPr>
          <p:txBody>
            <a:bodyPr lIns="91425" tIns="91425" rIns="91425" bIns="91425" anchor="ctr"/>
            <a:lstStyle/>
            <a:p>
              <a:endParaRPr lang="en-US" dirty="0"/>
            </a:p>
          </p:txBody>
        </p:sp>
        <p:sp>
          <p:nvSpPr>
            <p:cNvPr id="44040" name="Shape 153"/>
            <p:cNvSpPr>
              <a:spLocks/>
            </p:cNvSpPr>
            <p:nvPr/>
          </p:nvSpPr>
          <p:spPr bwMode="auto">
            <a:xfrm>
              <a:off x="2424775" y="512775"/>
              <a:ext cx="73750" cy="119825"/>
            </a:xfrm>
            <a:custGeom>
              <a:avLst/>
              <a:gdLst>
                <a:gd name="T0" fmla="*/ 958750 w 2950"/>
                <a:gd name="T1" fmla="*/ 0 h 4793"/>
                <a:gd name="T2" fmla="*/ 590000 w 2950"/>
                <a:gd name="T3" fmla="*/ 120000 h 4793"/>
                <a:gd name="T4" fmla="*/ 295000 w 2950"/>
                <a:gd name="T5" fmla="*/ 359375 h 4793"/>
                <a:gd name="T6" fmla="*/ 73750 w 2950"/>
                <a:gd name="T7" fmla="*/ 838750 h 4793"/>
                <a:gd name="T8" fmla="*/ 0 w 2950"/>
                <a:gd name="T9" fmla="*/ 1438125 h 4793"/>
                <a:gd name="T10" fmla="*/ 73750 w 2950"/>
                <a:gd name="T11" fmla="*/ 2036875 h 4793"/>
                <a:gd name="T12" fmla="*/ 295000 w 2950"/>
                <a:gd name="T13" fmla="*/ 2516250 h 4793"/>
                <a:gd name="T14" fmla="*/ 590000 w 2950"/>
                <a:gd name="T15" fmla="*/ 2875625 h 4793"/>
                <a:gd name="T16" fmla="*/ 958750 w 2950"/>
                <a:gd name="T17" fmla="*/ 2995625 h 4793"/>
                <a:gd name="T18" fmla="*/ 1327500 w 2950"/>
                <a:gd name="T19" fmla="*/ 2875625 h 4793"/>
                <a:gd name="T20" fmla="*/ 1622500 w 2950"/>
                <a:gd name="T21" fmla="*/ 2516250 h 4793"/>
                <a:gd name="T22" fmla="*/ 1770000 w 2950"/>
                <a:gd name="T23" fmla="*/ 2036875 h 4793"/>
                <a:gd name="T24" fmla="*/ 1843750 w 2950"/>
                <a:gd name="T25" fmla="*/ 1438125 h 4793"/>
                <a:gd name="T26" fmla="*/ 1770000 w 2950"/>
                <a:gd name="T27" fmla="*/ 838750 h 4793"/>
                <a:gd name="T28" fmla="*/ 1622500 w 2950"/>
                <a:gd name="T29" fmla="*/ 359375 h 4793"/>
                <a:gd name="T30" fmla="*/ 1327500 w 2950"/>
                <a:gd name="T31" fmla="*/ 120000 h 4793"/>
                <a:gd name="T32" fmla="*/ 958750 w 2950"/>
                <a:gd name="T33" fmla="*/ 0 h 479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0"/>
                <a:gd name="T52" fmla="*/ 0 h 4793"/>
                <a:gd name="T53" fmla="*/ 2950 w 2950"/>
                <a:gd name="T54" fmla="*/ 4793 h 479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0" h="4793" extrusionOk="0">
                  <a:moveTo>
                    <a:pt x="1534" y="0"/>
                  </a:moveTo>
                  <a:lnTo>
                    <a:pt x="944" y="192"/>
                  </a:lnTo>
                  <a:lnTo>
                    <a:pt x="472" y="575"/>
                  </a:lnTo>
                  <a:lnTo>
                    <a:pt x="118" y="1342"/>
                  </a:lnTo>
                  <a:lnTo>
                    <a:pt x="0" y="2301"/>
                  </a:lnTo>
                  <a:lnTo>
                    <a:pt x="118" y="3259"/>
                  </a:lnTo>
                  <a:lnTo>
                    <a:pt x="472" y="4026"/>
                  </a:lnTo>
                  <a:lnTo>
                    <a:pt x="944" y="4601"/>
                  </a:lnTo>
                  <a:lnTo>
                    <a:pt x="1534" y="4793"/>
                  </a:lnTo>
                  <a:lnTo>
                    <a:pt x="2124" y="4601"/>
                  </a:lnTo>
                  <a:lnTo>
                    <a:pt x="2596" y="4026"/>
                  </a:lnTo>
                  <a:lnTo>
                    <a:pt x="2832" y="3259"/>
                  </a:lnTo>
                  <a:lnTo>
                    <a:pt x="2950" y="2301"/>
                  </a:lnTo>
                  <a:lnTo>
                    <a:pt x="2832" y="1342"/>
                  </a:lnTo>
                  <a:lnTo>
                    <a:pt x="2596" y="575"/>
                  </a:lnTo>
                  <a:lnTo>
                    <a:pt x="2124" y="192"/>
                  </a:lnTo>
                  <a:lnTo>
                    <a:pt x="1534" y="0"/>
                  </a:lnTo>
                  <a:close/>
                </a:path>
              </a:pathLst>
            </a:custGeom>
            <a:solidFill>
              <a:srgbClr val="000000"/>
            </a:solidFill>
            <a:ln w="9525">
              <a:noFill/>
              <a:round/>
              <a:headEnd/>
              <a:tailEnd/>
            </a:ln>
          </p:spPr>
          <p:txBody>
            <a:bodyPr lIns="91425" tIns="91425" rIns="91425" bIns="91425" anchor="ctr"/>
            <a:lstStyle/>
            <a:p>
              <a:endParaRPr lang="en-US" dirty="0"/>
            </a:p>
          </p:txBody>
        </p:sp>
        <p:sp>
          <p:nvSpPr>
            <p:cNvPr id="44041" name="Shape 154"/>
            <p:cNvSpPr>
              <a:spLocks/>
            </p:cNvSpPr>
            <p:nvPr/>
          </p:nvSpPr>
          <p:spPr bwMode="auto">
            <a:xfrm>
              <a:off x="2005875" y="996800"/>
              <a:ext cx="719800" cy="325900"/>
            </a:xfrm>
            <a:custGeom>
              <a:avLst/>
              <a:gdLst>
                <a:gd name="T0" fmla="*/ 6342500 w 28792"/>
                <a:gd name="T1" fmla="*/ 7787501 h 13036"/>
                <a:gd name="T2" fmla="*/ 4720625 w 28792"/>
                <a:gd name="T3" fmla="*/ 7308126 h 13036"/>
                <a:gd name="T4" fmla="*/ 3171875 w 28792"/>
                <a:gd name="T5" fmla="*/ 6709376 h 13036"/>
                <a:gd name="T6" fmla="*/ 1770625 w 28792"/>
                <a:gd name="T7" fmla="*/ 5990625 h 13036"/>
                <a:gd name="T8" fmla="*/ 1033125 w 28792"/>
                <a:gd name="T9" fmla="*/ 5391250 h 13036"/>
                <a:gd name="T10" fmla="*/ 221875 w 28792"/>
                <a:gd name="T11" fmla="*/ 4193125 h 13036"/>
                <a:gd name="T12" fmla="*/ 625 w 28792"/>
                <a:gd name="T13" fmla="*/ 2516250 h 13036"/>
                <a:gd name="T14" fmla="*/ 664375 w 28792"/>
                <a:gd name="T15" fmla="*/ 599375 h 13036"/>
                <a:gd name="T16" fmla="*/ 1918125 w 28792"/>
                <a:gd name="T17" fmla="*/ 0 h 13036"/>
                <a:gd name="T18" fmla="*/ 2213125 w 28792"/>
                <a:gd name="T19" fmla="*/ 0 h 13036"/>
                <a:gd name="T20" fmla="*/ 2434375 w 28792"/>
                <a:gd name="T21" fmla="*/ 120000 h 13036"/>
                <a:gd name="T22" fmla="*/ 3614376 w 28792"/>
                <a:gd name="T23" fmla="*/ 958750 h 13036"/>
                <a:gd name="T24" fmla="*/ 4941875 w 28792"/>
                <a:gd name="T25" fmla="*/ 1557500 h 13036"/>
                <a:gd name="T26" fmla="*/ 6342500 w 28792"/>
                <a:gd name="T27" fmla="*/ 2036875 h 13036"/>
                <a:gd name="T28" fmla="*/ 7817501 w 28792"/>
                <a:gd name="T29" fmla="*/ 2396250 h 13036"/>
                <a:gd name="T30" fmla="*/ 8407501 w 28792"/>
                <a:gd name="T31" fmla="*/ 2516250 h 13036"/>
                <a:gd name="T32" fmla="*/ 9071251 w 28792"/>
                <a:gd name="T33" fmla="*/ 2516250 h 13036"/>
                <a:gd name="T34" fmla="*/ 9735000 w 28792"/>
                <a:gd name="T35" fmla="*/ 2516250 h 13036"/>
                <a:gd name="T36" fmla="*/ 10325000 w 28792"/>
                <a:gd name="T37" fmla="*/ 2516250 h 13036"/>
                <a:gd name="T38" fmla="*/ 11726250 w 28792"/>
                <a:gd name="T39" fmla="*/ 2276250 h 13036"/>
                <a:gd name="T40" fmla="*/ 13127503 w 28792"/>
                <a:gd name="T41" fmla="*/ 1797500 h 13036"/>
                <a:gd name="T42" fmla="*/ 14455002 w 28792"/>
                <a:gd name="T43" fmla="*/ 1318125 h 13036"/>
                <a:gd name="T44" fmla="*/ 15635002 w 28792"/>
                <a:gd name="T45" fmla="*/ 599375 h 13036"/>
                <a:gd name="T46" fmla="*/ 15856252 w 28792"/>
                <a:gd name="T47" fmla="*/ 479375 h 13036"/>
                <a:gd name="T48" fmla="*/ 16151252 w 28792"/>
                <a:gd name="T49" fmla="*/ 359375 h 13036"/>
                <a:gd name="T50" fmla="*/ 17405002 w 28792"/>
                <a:gd name="T51" fmla="*/ 1078125 h 13036"/>
                <a:gd name="T52" fmla="*/ 17995001 w 28792"/>
                <a:gd name="T53" fmla="*/ 2995625 h 13036"/>
                <a:gd name="T54" fmla="*/ 17700001 w 28792"/>
                <a:gd name="T55" fmla="*/ 4792500 h 13036"/>
                <a:gd name="T56" fmla="*/ 16888752 w 28792"/>
                <a:gd name="T57" fmla="*/ 5870625 h 13036"/>
                <a:gd name="T58" fmla="*/ 16151252 w 28792"/>
                <a:gd name="T59" fmla="*/ 6350000 h 13036"/>
                <a:gd name="T60" fmla="*/ 14750002 w 28792"/>
                <a:gd name="T61" fmla="*/ 7068751 h 13036"/>
                <a:gd name="T62" fmla="*/ 13275003 w 28792"/>
                <a:gd name="T63" fmla="*/ 7548126 h 13036"/>
                <a:gd name="T64" fmla="*/ 11652500 w 28792"/>
                <a:gd name="T65" fmla="*/ 7907501 h 13036"/>
                <a:gd name="T66" fmla="*/ 10398750 w 28792"/>
                <a:gd name="T67" fmla="*/ 8027501 h 13036"/>
                <a:gd name="T68" fmla="*/ 9440001 w 28792"/>
                <a:gd name="T69" fmla="*/ 8146876 h 13036"/>
                <a:gd name="T70" fmla="*/ 8481251 w 28792"/>
                <a:gd name="T71" fmla="*/ 8027501 h 13036"/>
                <a:gd name="T72" fmla="*/ 7596251 w 28792"/>
                <a:gd name="T73" fmla="*/ 8027501 h 130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792"/>
                <a:gd name="T112" fmla="*/ 0 h 13036"/>
                <a:gd name="T113" fmla="*/ 28792 w 28792"/>
                <a:gd name="T114" fmla="*/ 13036 h 130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792" h="13036" extrusionOk="0">
                  <a:moveTo>
                    <a:pt x="11446" y="12652"/>
                  </a:moveTo>
                  <a:lnTo>
                    <a:pt x="10148" y="12460"/>
                  </a:lnTo>
                  <a:lnTo>
                    <a:pt x="8851" y="12077"/>
                  </a:lnTo>
                  <a:lnTo>
                    <a:pt x="7553" y="11693"/>
                  </a:lnTo>
                  <a:lnTo>
                    <a:pt x="6255" y="11310"/>
                  </a:lnTo>
                  <a:lnTo>
                    <a:pt x="5075" y="10735"/>
                  </a:lnTo>
                  <a:lnTo>
                    <a:pt x="3895" y="10160"/>
                  </a:lnTo>
                  <a:lnTo>
                    <a:pt x="2833" y="9585"/>
                  </a:lnTo>
                  <a:lnTo>
                    <a:pt x="1771" y="8818"/>
                  </a:lnTo>
                  <a:lnTo>
                    <a:pt x="1653" y="8626"/>
                  </a:lnTo>
                  <a:lnTo>
                    <a:pt x="945" y="7860"/>
                  </a:lnTo>
                  <a:lnTo>
                    <a:pt x="355" y="6709"/>
                  </a:lnTo>
                  <a:lnTo>
                    <a:pt x="119" y="5368"/>
                  </a:lnTo>
                  <a:lnTo>
                    <a:pt x="1" y="4026"/>
                  </a:lnTo>
                  <a:lnTo>
                    <a:pt x="355" y="2301"/>
                  </a:lnTo>
                  <a:lnTo>
                    <a:pt x="1063" y="959"/>
                  </a:lnTo>
                  <a:lnTo>
                    <a:pt x="2007" y="192"/>
                  </a:lnTo>
                  <a:lnTo>
                    <a:pt x="3069" y="0"/>
                  </a:lnTo>
                  <a:lnTo>
                    <a:pt x="3305" y="0"/>
                  </a:lnTo>
                  <a:lnTo>
                    <a:pt x="3541" y="0"/>
                  </a:lnTo>
                  <a:lnTo>
                    <a:pt x="3659" y="192"/>
                  </a:lnTo>
                  <a:lnTo>
                    <a:pt x="3895" y="192"/>
                  </a:lnTo>
                  <a:lnTo>
                    <a:pt x="4839" y="959"/>
                  </a:lnTo>
                  <a:lnTo>
                    <a:pt x="5783" y="1534"/>
                  </a:lnTo>
                  <a:lnTo>
                    <a:pt x="6845" y="2109"/>
                  </a:lnTo>
                  <a:lnTo>
                    <a:pt x="7907" y="2492"/>
                  </a:lnTo>
                  <a:lnTo>
                    <a:pt x="8969" y="2876"/>
                  </a:lnTo>
                  <a:lnTo>
                    <a:pt x="10148" y="3259"/>
                  </a:lnTo>
                  <a:lnTo>
                    <a:pt x="11328" y="3642"/>
                  </a:lnTo>
                  <a:lnTo>
                    <a:pt x="12508" y="3834"/>
                  </a:lnTo>
                  <a:lnTo>
                    <a:pt x="12980" y="3834"/>
                  </a:lnTo>
                  <a:lnTo>
                    <a:pt x="13452" y="4026"/>
                  </a:lnTo>
                  <a:lnTo>
                    <a:pt x="14042" y="4026"/>
                  </a:lnTo>
                  <a:lnTo>
                    <a:pt x="14514" y="4026"/>
                  </a:lnTo>
                  <a:lnTo>
                    <a:pt x="14986" y="4026"/>
                  </a:lnTo>
                  <a:lnTo>
                    <a:pt x="15576" y="4026"/>
                  </a:lnTo>
                  <a:lnTo>
                    <a:pt x="16048" y="4026"/>
                  </a:lnTo>
                  <a:lnTo>
                    <a:pt x="16520" y="4026"/>
                  </a:lnTo>
                  <a:lnTo>
                    <a:pt x="17700" y="3834"/>
                  </a:lnTo>
                  <a:lnTo>
                    <a:pt x="18762" y="3642"/>
                  </a:lnTo>
                  <a:lnTo>
                    <a:pt x="19942" y="3259"/>
                  </a:lnTo>
                  <a:lnTo>
                    <a:pt x="21004" y="2876"/>
                  </a:lnTo>
                  <a:lnTo>
                    <a:pt x="22066" y="2492"/>
                  </a:lnTo>
                  <a:lnTo>
                    <a:pt x="23128" y="2109"/>
                  </a:lnTo>
                  <a:lnTo>
                    <a:pt x="24072" y="1534"/>
                  </a:lnTo>
                  <a:lnTo>
                    <a:pt x="25016" y="959"/>
                  </a:lnTo>
                  <a:lnTo>
                    <a:pt x="25252" y="767"/>
                  </a:lnTo>
                  <a:lnTo>
                    <a:pt x="25370" y="767"/>
                  </a:lnTo>
                  <a:lnTo>
                    <a:pt x="25606" y="575"/>
                  </a:lnTo>
                  <a:lnTo>
                    <a:pt x="25842" y="575"/>
                  </a:lnTo>
                  <a:lnTo>
                    <a:pt x="26904" y="767"/>
                  </a:lnTo>
                  <a:lnTo>
                    <a:pt x="27848" y="1725"/>
                  </a:lnTo>
                  <a:lnTo>
                    <a:pt x="28556" y="3067"/>
                  </a:lnTo>
                  <a:lnTo>
                    <a:pt x="28792" y="4793"/>
                  </a:lnTo>
                  <a:lnTo>
                    <a:pt x="28674" y="6326"/>
                  </a:lnTo>
                  <a:lnTo>
                    <a:pt x="28320" y="7668"/>
                  </a:lnTo>
                  <a:lnTo>
                    <a:pt x="27730" y="8626"/>
                  </a:lnTo>
                  <a:lnTo>
                    <a:pt x="27022" y="9393"/>
                  </a:lnTo>
                  <a:lnTo>
                    <a:pt x="26904" y="9393"/>
                  </a:lnTo>
                  <a:lnTo>
                    <a:pt x="25842" y="10160"/>
                  </a:lnTo>
                  <a:lnTo>
                    <a:pt x="24780" y="10735"/>
                  </a:lnTo>
                  <a:lnTo>
                    <a:pt x="23600" y="11310"/>
                  </a:lnTo>
                  <a:lnTo>
                    <a:pt x="22420" y="11693"/>
                  </a:lnTo>
                  <a:lnTo>
                    <a:pt x="21240" y="12077"/>
                  </a:lnTo>
                  <a:lnTo>
                    <a:pt x="19942" y="12460"/>
                  </a:lnTo>
                  <a:lnTo>
                    <a:pt x="18644" y="12652"/>
                  </a:lnTo>
                  <a:lnTo>
                    <a:pt x="17346" y="12844"/>
                  </a:lnTo>
                  <a:lnTo>
                    <a:pt x="16638" y="12844"/>
                  </a:lnTo>
                  <a:lnTo>
                    <a:pt x="15812" y="13035"/>
                  </a:lnTo>
                  <a:lnTo>
                    <a:pt x="15104" y="13035"/>
                  </a:lnTo>
                  <a:lnTo>
                    <a:pt x="14396" y="13035"/>
                  </a:lnTo>
                  <a:lnTo>
                    <a:pt x="13570" y="12844"/>
                  </a:lnTo>
                  <a:lnTo>
                    <a:pt x="12862" y="12844"/>
                  </a:lnTo>
                  <a:lnTo>
                    <a:pt x="12154" y="12844"/>
                  </a:lnTo>
                  <a:lnTo>
                    <a:pt x="11446" y="12652"/>
                  </a:lnTo>
                  <a:close/>
                </a:path>
              </a:pathLst>
            </a:custGeom>
            <a:solidFill>
              <a:srgbClr val="000000"/>
            </a:solidFill>
            <a:ln w="9525">
              <a:noFill/>
              <a:round/>
              <a:headEnd/>
              <a:tailEnd/>
            </a:ln>
          </p:spPr>
          <p:txBody>
            <a:bodyPr lIns="91425" tIns="91425" rIns="91425" bIns="91425" anchor="ctr"/>
            <a:lstStyle/>
            <a:p>
              <a:endParaRPr lang="en-US" dirty="0"/>
            </a:p>
          </p:txBody>
        </p:sp>
        <p:sp>
          <p:nvSpPr>
            <p:cNvPr id="44042" name="Shape 155"/>
            <p:cNvSpPr>
              <a:spLocks/>
            </p:cNvSpPr>
            <p:nvPr/>
          </p:nvSpPr>
          <p:spPr bwMode="auto">
            <a:xfrm>
              <a:off x="1988200" y="153350"/>
              <a:ext cx="342200" cy="536750"/>
            </a:xfrm>
            <a:custGeom>
              <a:avLst/>
              <a:gdLst>
                <a:gd name="T0" fmla="*/ 4277500 w 13688"/>
                <a:gd name="T1" fmla="*/ 13418751 h 21470"/>
                <a:gd name="T2" fmla="*/ 4720000 w 13688"/>
                <a:gd name="T3" fmla="*/ 13418751 h 21470"/>
                <a:gd name="T4" fmla="*/ 5162500 w 13688"/>
                <a:gd name="T5" fmla="*/ 13298751 h 21470"/>
                <a:gd name="T6" fmla="*/ 5531250 w 13688"/>
                <a:gd name="T7" fmla="*/ 13178751 h 21470"/>
                <a:gd name="T8" fmla="*/ 5900000 w 13688"/>
                <a:gd name="T9" fmla="*/ 12939373 h 21470"/>
                <a:gd name="T10" fmla="*/ 6268750 w 13688"/>
                <a:gd name="T11" fmla="*/ 12579999 h 21470"/>
                <a:gd name="T12" fmla="*/ 6636876 w 13688"/>
                <a:gd name="T13" fmla="*/ 12220624 h 21470"/>
                <a:gd name="T14" fmla="*/ 7005626 w 13688"/>
                <a:gd name="T15" fmla="*/ 11861249 h 21470"/>
                <a:gd name="T16" fmla="*/ 7300626 w 13688"/>
                <a:gd name="T17" fmla="*/ 11381874 h 21470"/>
                <a:gd name="T18" fmla="*/ 7816876 w 13688"/>
                <a:gd name="T19" fmla="*/ 10423749 h 21470"/>
                <a:gd name="T20" fmla="*/ 8259376 w 13688"/>
                <a:gd name="T21" fmla="*/ 9225625 h 21470"/>
                <a:gd name="T22" fmla="*/ 8480626 w 13688"/>
                <a:gd name="T23" fmla="*/ 8027500 h 21470"/>
                <a:gd name="T24" fmla="*/ 8554376 w 13688"/>
                <a:gd name="T25" fmla="*/ 6709376 h 21470"/>
                <a:gd name="T26" fmla="*/ 8480626 w 13688"/>
                <a:gd name="T27" fmla="*/ 5391250 h 21470"/>
                <a:gd name="T28" fmla="*/ 8259376 w 13688"/>
                <a:gd name="T29" fmla="*/ 4193125 h 21470"/>
                <a:gd name="T30" fmla="*/ 7816876 w 13688"/>
                <a:gd name="T31" fmla="*/ 2995625 h 21470"/>
                <a:gd name="T32" fmla="*/ 7300626 w 13688"/>
                <a:gd name="T33" fmla="*/ 2036875 h 21470"/>
                <a:gd name="T34" fmla="*/ 7005626 w 13688"/>
                <a:gd name="T35" fmla="*/ 1557500 h 21470"/>
                <a:gd name="T36" fmla="*/ 6636876 w 13688"/>
                <a:gd name="T37" fmla="*/ 1198125 h 21470"/>
                <a:gd name="T38" fmla="*/ 6268750 w 13688"/>
                <a:gd name="T39" fmla="*/ 838750 h 21470"/>
                <a:gd name="T40" fmla="*/ 5900000 w 13688"/>
                <a:gd name="T41" fmla="*/ 479375 h 21470"/>
                <a:gd name="T42" fmla="*/ 5531250 w 13688"/>
                <a:gd name="T43" fmla="*/ 240000 h 21470"/>
                <a:gd name="T44" fmla="*/ 5162500 w 13688"/>
                <a:gd name="T45" fmla="*/ 120000 h 21470"/>
                <a:gd name="T46" fmla="*/ 4720000 w 13688"/>
                <a:gd name="T47" fmla="*/ 0 h 21470"/>
                <a:gd name="T48" fmla="*/ 4277500 w 13688"/>
                <a:gd name="T49" fmla="*/ 0 h 21470"/>
                <a:gd name="T50" fmla="*/ 3392501 w 13688"/>
                <a:gd name="T51" fmla="*/ 120000 h 21470"/>
                <a:gd name="T52" fmla="*/ 2581250 w 13688"/>
                <a:gd name="T53" fmla="*/ 479375 h 21470"/>
                <a:gd name="T54" fmla="*/ 1917500 w 13688"/>
                <a:gd name="T55" fmla="*/ 1198125 h 21470"/>
                <a:gd name="T56" fmla="*/ 1253750 w 13688"/>
                <a:gd name="T57" fmla="*/ 1916875 h 21470"/>
                <a:gd name="T58" fmla="*/ 737500 w 13688"/>
                <a:gd name="T59" fmla="*/ 2995625 h 21470"/>
                <a:gd name="T60" fmla="*/ 368750 w 13688"/>
                <a:gd name="T61" fmla="*/ 4073750 h 21470"/>
                <a:gd name="T62" fmla="*/ 73750 w 13688"/>
                <a:gd name="T63" fmla="*/ 5391250 h 21470"/>
                <a:gd name="T64" fmla="*/ 0 w 13688"/>
                <a:gd name="T65" fmla="*/ 6709376 h 21470"/>
                <a:gd name="T66" fmla="*/ 73750 w 13688"/>
                <a:gd name="T67" fmla="*/ 8027500 h 21470"/>
                <a:gd name="T68" fmla="*/ 295000 w 13688"/>
                <a:gd name="T69" fmla="*/ 9225625 h 21470"/>
                <a:gd name="T70" fmla="*/ 737500 w 13688"/>
                <a:gd name="T71" fmla="*/ 10423749 h 21470"/>
                <a:gd name="T72" fmla="*/ 1253750 w 13688"/>
                <a:gd name="T73" fmla="*/ 11381874 h 21470"/>
                <a:gd name="T74" fmla="*/ 1548750 w 13688"/>
                <a:gd name="T75" fmla="*/ 11861249 h 21470"/>
                <a:gd name="T76" fmla="*/ 1917500 w 13688"/>
                <a:gd name="T77" fmla="*/ 12220624 h 21470"/>
                <a:gd name="T78" fmla="*/ 2286250 w 13688"/>
                <a:gd name="T79" fmla="*/ 12579999 h 21470"/>
                <a:gd name="T80" fmla="*/ 2655000 w 13688"/>
                <a:gd name="T81" fmla="*/ 12939373 h 21470"/>
                <a:gd name="T82" fmla="*/ 3023750 w 13688"/>
                <a:gd name="T83" fmla="*/ 13178751 h 21470"/>
                <a:gd name="T84" fmla="*/ 3392501 w 13688"/>
                <a:gd name="T85" fmla="*/ 13298751 h 21470"/>
                <a:gd name="T86" fmla="*/ 3835000 w 13688"/>
                <a:gd name="T87" fmla="*/ 13418751 h 21470"/>
                <a:gd name="T88" fmla="*/ 4277500 w 13688"/>
                <a:gd name="T89" fmla="*/ 13418751 h 214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88"/>
                <a:gd name="T136" fmla="*/ 0 h 21470"/>
                <a:gd name="T137" fmla="*/ 13688 w 13688"/>
                <a:gd name="T138" fmla="*/ 21470 h 214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688" h="21470" extrusionOk="0">
                  <a:moveTo>
                    <a:pt x="6844" y="21470"/>
                  </a:moveTo>
                  <a:lnTo>
                    <a:pt x="7552" y="21470"/>
                  </a:lnTo>
                  <a:lnTo>
                    <a:pt x="8260" y="21278"/>
                  </a:lnTo>
                  <a:lnTo>
                    <a:pt x="8850" y="21086"/>
                  </a:lnTo>
                  <a:lnTo>
                    <a:pt x="9440" y="20703"/>
                  </a:lnTo>
                  <a:lnTo>
                    <a:pt x="10030" y="20128"/>
                  </a:lnTo>
                  <a:lnTo>
                    <a:pt x="10619" y="19553"/>
                  </a:lnTo>
                  <a:lnTo>
                    <a:pt x="11209" y="18978"/>
                  </a:lnTo>
                  <a:lnTo>
                    <a:pt x="11681" y="18211"/>
                  </a:lnTo>
                  <a:lnTo>
                    <a:pt x="12507" y="16678"/>
                  </a:lnTo>
                  <a:lnTo>
                    <a:pt x="13215" y="14761"/>
                  </a:lnTo>
                  <a:lnTo>
                    <a:pt x="13569" y="12844"/>
                  </a:lnTo>
                  <a:lnTo>
                    <a:pt x="13687" y="10735"/>
                  </a:lnTo>
                  <a:lnTo>
                    <a:pt x="13569" y="8626"/>
                  </a:lnTo>
                  <a:lnTo>
                    <a:pt x="13215" y="6709"/>
                  </a:lnTo>
                  <a:lnTo>
                    <a:pt x="12507" y="4793"/>
                  </a:lnTo>
                  <a:lnTo>
                    <a:pt x="11681" y="3259"/>
                  </a:lnTo>
                  <a:lnTo>
                    <a:pt x="11209" y="2492"/>
                  </a:lnTo>
                  <a:lnTo>
                    <a:pt x="10619" y="1917"/>
                  </a:lnTo>
                  <a:lnTo>
                    <a:pt x="10030" y="1342"/>
                  </a:lnTo>
                  <a:lnTo>
                    <a:pt x="9440" y="767"/>
                  </a:lnTo>
                  <a:lnTo>
                    <a:pt x="8850" y="384"/>
                  </a:lnTo>
                  <a:lnTo>
                    <a:pt x="8260" y="192"/>
                  </a:lnTo>
                  <a:lnTo>
                    <a:pt x="7552" y="0"/>
                  </a:lnTo>
                  <a:lnTo>
                    <a:pt x="6844" y="0"/>
                  </a:lnTo>
                  <a:lnTo>
                    <a:pt x="5428" y="192"/>
                  </a:lnTo>
                  <a:lnTo>
                    <a:pt x="4130" y="767"/>
                  </a:lnTo>
                  <a:lnTo>
                    <a:pt x="3068" y="1917"/>
                  </a:lnTo>
                  <a:lnTo>
                    <a:pt x="2006" y="3067"/>
                  </a:lnTo>
                  <a:lnTo>
                    <a:pt x="1180" y="4793"/>
                  </a:lnTo>
                  <a:lnTo>
                    <a:pt x="590" y="6518"/>
                  </a:lnTo>
                  <a:lnTo>
                    <a:pt x="118" y="8626"/>
                  </a:lnTo>
                  <a:lnTo>
                    <a:pt x="0" y="10735"/>
                  </a:lnTo>
                  <a:lnTo>
                    <a:pt x="118" y="12844"/>
                  </a:lnTo>
                  <a:lnTo>
                    <a:pt x="472" y="14761"/>
                  </a:lnTo>
                  <a:lnTo>
                    <a:pt x="1180" y="16678"/>
                  </a:lnTo>
                  <a:lnTo>
                    <a:pt x="2006" y="18211"/>
                  </a:lnTo>
                  <a:lnTo>
                    <a:pt x="2478" y="18978"/>
                  </a:lnTo>
                  <a:lnTo>
                    <a:pt x="3068" y="19553"/>
                  </a:lnTo>
                  <a:lnTo>
                    <a:pt x="3658" y="20128"/>
                  </a:lnTo>
                  <a:lnTo>
                    <a:pt x="4248" y="20703"/>
                  </a:lnTo>
                  <a:lnTo>
                    <a:pt x="4838" y="21086"/>
                  </a:lnTo>
                  <a:lnTo>
                    <a:pt x="5428" y="21278"/>
                  </a:lnTo>
                  <a:lnTo>
                    <a:pt x="6136" y="21470"/>
                  </a:lnTo>
                  <a:lnTo>
                    <a:pt x="6844" y="21470"/>
                  </a:lnTo>
                  <a:close/>
                </a:path>
              </a:pathLst>
            </a:custGeom>
            <a:solidFill>
              <a:srgbClr val="000000"/>
            </a:solidFill>
            <a:ln w="9525">
              <a:noFill/>
              <a:round/>
              <a:headEnd/>
              <a:tailEnd/>
            </a:ln>
          </p:spPr>
          <p:txBody>
            <a:bodyPr lIns="91425" tIns="91425" rIns="91425" bIns="91425" anchor="ctr"/>
            <a:lstStyle/>
            <a:p>
              <a:endParaRPr lang="en-US" dirty="0"/>
            </a:p>
          </p:txBody>
        </p:sp>
        <p:sp>
          <p:nvSpPr>
            <p:cNvPr id="44043" name="Shape 156"/>
            <p:cNvSpPr>
              <a:spLocks/>
            </p:cNvSpPr>
            <p:nvPr/>
          </p:nvSpPr>
          <p:spPr bwMode="auto">
            <a:xfrm>
              <a:off x="1693200" y="1121400"/>
              <a:ext cx="200625" cy="254000"/>
            </a:xfrm>
            <a:custGeom>
              <a:avLst/>
              <a:gdLst>
                <a:gd name="T0" fmla="*/ 1622500 w 8025"/>
                <a:gd name="T1" fmla="*/ 6110624 h 10160"/>
                <a:gd name="T2" fmla="*/ 4498750 w 8025"/>
                <a:gd name="T3" fmla="*/ 3235000 h 10160"/>
                <a:gd name="T4" fmla="*/ 4498750 w 8025"/>
                <a:gd name="T5" fmla="*/ 3235000 h 10160"/>
                <a:gd name="T6" fmla="*/ 4793750 w 8025"/>
                <a:gd name="T7" fmla="*/ 2755625 h 10160"/>
                <a:gd name="T8" fmla="*/ 5015000 w 8025"/>
                <a:gd name="T9" fmla="*/ 2156875 h 10160"/>
                <a:gd name="T10" fmla="*/ 5015000 w 8025"/>
                <a:gd name="T11" fmla="*/ 1557500 h 10160"/>
                <a:gd name="T12" fmla="*/ 4867500 w 8025"/>
                <a:gd name="T13" fmla="*/ 838750 h 10160"/>
                <a:gd name="T14" fmla="*/ 4572500 w 8025"/>
                <a:gd name="T15" fmla="*/ 359375 h 10160"/>
                <a:gd name="T16" fmla="*/ 4130001 w 8025"/>
                <a:gd name="T17" fmla="*/ 0 h 10160"/>
                <a:gd name="T18" fmla="*/ 3761251 w 8025"/>
                <a:gd name="T19" fmla="*/ 0 h 10160"/>
                <a:gd name="T20" fmla="*/ 3318751 w 8025"/>
                <a:gd name="T21" fmla="*/ 240000 h 10160"/>
                <a:gd name="T22" fmla="*/ 3318751 w 8025"/>
                <a:gd name="T23" fmla="*/ 240000 h 10160"/>
                <a:gd name="T24" fmla="*/ 516875 w 8025"/>
                <a:gd name="T25" fmla="*/ 3115000 h 10160"/>
                <a:gd name="T26" fmla="*/ 516875 w 8025"/>
                <a:gd name="T27" fmla="*/ 3115000 h 10160"/>
                <a:gd name="T28" fmla="*/ 221875 w 8025"/>
                <a:gd name="T29" fmla="*/ 3594375 h 10160"/>
                <a:gd name="T30" fmla="*/ 625 w 8025"/>
                <a:gd name="T31" fmla="*/ 4193125 h 10160"/>
                <a:gd name="T32" fmla="*/ 625 w 8025"/>
                <a:gd name="T33" fmla="*/ 4792500 h 10160"/>
                <a:gd name="T34" fmla="*/ 148125 w 8025"/>
                <a:gd name="T35" fmla="*/ 5511249 h 10160"/>
                <a:gd name="T36" fmla="*/ 443125 w 8025"/>
                <a:gd name="T37" fmla="*/ 5990624 h 10160"/>
                <a:gd name="T38" fmla="*/ 811875 w 8025"/>
                <a:gd name="T39" fmla="*/ 6349999 h 10160"/>
                <a:gd name="T40" fmla="*/ 1180625 w 8025"/>
                <a:gd name="T41" fmla="*/ 6349999 h 10160"/>
                <a:gd name="T42" fmla="*/ 1622500 w 8025"/>
                <a:gd name="T43" fmla="*/ 6110624 h 10160"/>
                <a:gd name="T44" fmla="*/ 1622500 w 8025"/>
                <a:gd name="T45" fmla="*/ 6110624 h 101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25"/>
                <a:gd name="T70" fmla="*/ 0 h 10160"/>
                <a:gd name="T71" fmla="*/ 8025 w 8025"/>
                <a:gd name="T72" fmla="*/ 10160 h 101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25" h="10160" extrusionOk="0">
                  <a:moveTo>
                    <a:pt x="2596" y="9777"/>
                  </a:moveTo>
                  <a:lnTo>
                    <a:pt x="7198" y="5176"/>
                  </a:lnTo>
                  <a:lnTo>
                    <a:pt x="7670" y="4409"/>
                  </a:lnTo>
                  <a:lnTo>
                    <a:pt x="8024" y="3451"/>
                  </a:lnTo>
                  <a:lnTo>
                    <a:pt x="8024" y="2492"/>
                  </a:lnTo>
                  <a:lnTo>
                    <a:pt x="7788" y="1342"/>
                  </a:lnTo>
                  <a:lnTo>
                    <a:pt x="7316" y="575"/>
                  </a:lnTo>
                  <a:lnTo>
                    <a:pt x="6608" y="0"/>
                  </a:lnTo>
                  <a:lnTo>
                    <a:pt x="6018" y="0"/>
                  </a:lnTo>
                  <a:lnTo>
                    <a:pt x="5310" y="384"/>
                  </a:lnTo>
                  <a:lnTo>
                    <a:pt x="827" y="4984"/>
                  </a:lnTo>
                  <a:lnTo>
                    <a:pt x="355" y="5751"/>
                  </a:lnTo>
                  <a:lnTo>
                    <a:pt x="1" y="6709"/>
                  </a:lnTo>
                  <a:lnTo>
                    <a:pt x="1" y="7668"/>
                  </a:lnTo>
                  <a:lnTo>
                    <a:pt x="237" y="8818"/>
                  </a:lnTo>
                  <a:lnTo>
                    <a:pt x="709" y="9585"/>
                  </a:lnTo>
                  <a:lnTo>
                    <a:pt x="1299" y="10160"/>
                  </a:lnTo>
                  <a:lnTo>
                    <a:pt x="1889" y="10160"/>
                  </a:lnTo>
                  <a:lnTo>
                    <a:pt x="2596" y="9777"/>
                  </a:lnTo>
                  <a:close/>
                </a:path>
              </a:pathLst>
            </a:custGeom>
            <a:solidFill>
              <a:srgbClr val="000000"/>
            </a:solidFill>
            <a:ln w="9525">
              <a:noFill/>
              <a:round/>
              <a:headEnd/>
              <a:tailEnd/>
            </a:ln>
          </p:spPr>
          <p:txBody>
            <a:bodyPr lIns="91425" tIns="91425" rIns="91425" bIns="91425" anchor="ctr"/>
            <a:lstStyle/>
            <a:p>
              <a:endParaRPr lang="en-US" dirty="0"/>
            </a:p>
          </p:txBody>
        </p:sp>
        <p:sp>
          <p:nvSpPr>
            <p:cNvPr id="44044" name="Shape 157"/>
            <p:cNvSpPr>
              <a:spLocks/>
            </p:cNvSpPr>
            <p:nvPr/>
          </p:nvSpPr>
          <p:spPr bwMode="auto">
            <a:xfrm>
              <a:off x="20625" y="1442475"/>
              <a:ext cx="1575250" cy="1385025"/>
            </a:xfrm>
            <a:custGeom>
              <a:avLst/>
              <a:gdLst>
                <a:gd name="T0" fmla="*/ 38201253 w 63010"/>
                <a:gd name="T1" fmla="*/ 3235000 h 55401"/>
                <a:gd name="T2" fmla="*/ 38717503 w 63010"/>
                <a:gd name="T3" fmla="*/ 2156875 h 55401"/>
                <a:gd name="T4" fmla="*/ 38570003 w 63010"/>
                <a:gd name="T5" fmla="*/ 839375 h 55401"/>
                <a:gd name="T6" fmla="*/ 37906253 w 63010"/>
                <a:gd name="T7" fmla="*/ 625 h 55401"/>
                <a:gd name="T8" fmla="*/ 37095003 w 63010"/>
                <a:gd name="T9" fmla="*/ 240000 h 55401"/>
                <a:gd name="T10" fmla="*/ 31268755 w 63010"/>
                <a:gd name="T11" fmla="*/ 5990625 h 55401"/>
                <a:gd name="T12" fmla="*/ 18731877 w 63010"/>
                <a:gd name="T13" fmla="*/ 7188751 h 55401"/>
                <a:gd name="T14" fmla="*/ 17847502 w 63010"/>
                <a:gd name="T15" fmla="*/ 6590001 h 55401"/>
                <a:gd name="T16" fmla="*/ 16962502 w 63010"/>
                <a:gd name="T17" fmla="*/ 6230625 h 55401"/>
                <a:gd name="T18" fmla="*/ 16003752 w 63010"/>
                <a:gd name="T19" fmla="*/ 5990625 h 55401"/>
                <a:gd name="T20" fmla="*/ 15045003 w 63010"/>
                <a:gd name="T21" fmla="*/ 5871250 h 55401"/>
                <a:gd name="T22" fmla="*/ 12242500 w 63010"/>
                <a:gd name="T23" fmla="*/ 6590001 h 55401"/>
                <a:gd name="T24" fmla="*/ 9882501 w 63010"/>
                <a:gd name="T25" fmla="*/ 8626876 h 55401"/>
                <a:gd name="T26" fmla="*/ 8333751 w 63010"/>
                <a:gd name="T27" fmla="*/ 11741875 h 55401"/>
                <a:gd name="T28" fmla="*/ 7743751 w 63010"/>
                <a:gd name="T29" fmla="*/ 15455627 h 55401"/>
                <a:gd name="T30" fmla="*/ 7891251 w 63010"/>
                <a:gd name="T31" fmla="*/ 17372501 h 55401"/>
                <a:gd name="T32" fmla="*/ 8333751 w 63010"/>
                <a:gd name="T33" fmla="*/ 19170001 h 55401"/>
                <a:gd name="T34" fmla="*/ 5015625 w 63010"/>
                <a:gd name="T35" fmla="*/ 20008126 h 55401"/>
                <a:gd name="T36" fmla="*/ 2360625 w 63010"/>
                <a:gd name="T37" fmla="*/ 21685625 h 55401"/>
                <a:gd name="T38" fmla="*/ 664375 w 63010"/>
                <a:gd name="T39" fmla="*/ 23961874 h 55401"/>
                <a:gd name="T40" fmla="*/ 625 w 63010"/>
                <a:gd name="T41" fmla="*/ 26837505 h 55401"/>
                <a:gd name="T42" fmla="*/ 295625 w 63010"/>
                <a:gd name="T43" fmla="*/ 28754379 h 55401"/>
                <a:gd name="T44" fmla="*/ 1033125 w 63010"/>
                <a:gd name="T45" fmla="*/ 30551254 h 55401"/>
                <a:gd name="T46" fmla="*/ 2508125 w 63010"/>
                <a:gd name="T47" fmla="*/ 32228753 h 55401"/>
                <a:gd name="T48" fmla="*/ 4499375 w 63010"/>
                <a:gd name="T49" fmla="*/ 33546878 h 55401"/>
                <a:gd name="T50" fmla="*/ 6858751 w 63010"/>
                <a:gd name="T51" fmla="*/ 34385628 h 55401"/>
                <a:gd name="T52" fmla="*/ 9513751 w 63010"/>
                <a:gd name="T53" fmla="*/ 34625003 h 55401"/>
                <a:gd name="T54" fmla="*/ 12095000 w 63010"/>
                <a:gd name="T55" fmla="*/ 34385628 h 55401"/>
                <a:gd name="T56" fmla="*/ 14455003 w 63010"/>
                <a:gd name="T57" fmla="*/ 33546878 h 55401"/>
                <a:gd name="T58" fmla="*/ 16372502 w 63010"/>
                <a:gd name="T59" fmla="*/ 32348753 h 55401"/>
                <a:gd name="T60" fmla="*/ 17847502 w 63010"/>
                <a:gd name="T61" fmla="*/ 30671254 h 55401"/>
                <a:gd name="T62" fmla="*/ 18658127 w 63010"/>
                <a:gd name="T63" fmla="*/ 31030629 h 55401"/>
                <a:gd name="T64" fmla="*/ 19469376 w 63010"/>
                <a:gd name="T65" fmla="*/ 31270629 h 55401"/>
                <a:gd name="T66" fmla="*/ 20354376 w 63010"/>
                <a:gd name="T67" fmla="*/ 31510004 h 55401"/>
                <a:gd name="T68" fmla="*/ 21239376 w 63010"/>
                <a:gd name="T69" fmla="*/ 31510004 h 55401"/>
                <a:gd name="T70" fmla="*/ 22566876 w 63010"/>
                <a:gd name="T71" fmla="*/ 31390004 h 55401"/>
                <a:gd name="T72" fmla="*/ 23894375 w 63010"/>
                <a:gd name="T73" fmla="*/ 31030629 h 55401"/>
                <a:gd name="T74" fmla="*/ 25074375 w 63010"/>
                <a:gd name="T75" fmla="*/ 30551254 h 55401"/>
                <a:gd name="T76" fmla="*/ 26180625 w 63010"/>
                <a:gd name="T77" fmla="*/ 29713129 h 55401"/>
                <a:gd name="T78" fmla="*/ 39381253 w 63010"/>
                <a:gd name="T79" fmla="*/ 16174377 h 554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010"/>
                <a:gd name="T121" fmla="*/ 0 h 55401"/>
                <a:gd name="T122" fmla="*/ 63010 w 63010"/>
                <a:gd name="T123" fmla="*/ 55401 h 554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010" h="55401" extrusionOk="0">
                  <a:moveTo>
                    <a:pt x="52980" y="13419"/>
                  </a:moveTo>
                  <a:lnTo>
                    <a:pt x="61122" y="5176"/>
                  </a:lnTo>
                  <a:lnTo>
                    <a:pt x="61594" y="4410"/>
                  </a:lnTo>
                  <a:lnTo>
                    <a:pt x="61948" y="3451"/>
                  </a:lnTo>
                  <a:lnTo>
                    <a:pt x="61948" y="2493"/>
                  </a:lnTo>
                  <a:lnTo>
                    <a:pt x="61712" y="1343"/>
                  </a:lnTo>
                  <a:lnTo>
                    <a:pt x="61240" y="576"/>
                  </a:lnTo>
                  <a:lnTo>
                    <a:pt x="60650" y="1"/>
                  </a:lnTo>
                  <a:lnTo>
                    <a:pt x="60060" y="1"/>
                  </a:lnTo>
                  <a:lnTo>
                    <a:pt x="59352" y="384"/>
                  </a:lnTo>
                  <a:lnTo>
                    <a:pt x="50030" y="9585"/>
                  </a:lnTo>
                  <a:lnTo>
                    <a:pt x="43187" y="959"/>
                  </a:lnTo>
                  <a:lnTo>
                    <a:pt x="29971" y="11502"/>
                  </a:lnTo>
                  <a:lnTo>
                    <a:pt x="29263" y="11119"/>
                  </a:lnTo>
                  <a:lnTo>
                    <a:pt x="28556" y="10544"/>
                  </a:lnTo>
                  <a:lnTo>
                    <a:pt x="27848" y="10160"/>
                  </a:lnTo>
                  <a:lnTo>
                    <a:pt x="27140" y="9969"/>
                  </a:lnTo>
                  <a:lnTo>
                    <a:pt x="26432" y="9777"/>
                  </a:lnTo>
                  <a:lnTo>
                    <a:pt x="25606" y="9585"/>
                  </a:lnTo>
                  <a:lnTo>
                    <a:pt x="24898" y="9394"/>
                  </a:lnTo>
                  <a:lnTo>
                    <a:pt x="24072" y="9394"/>
                  </a:lnTo>
                  <a:lnTo>
                    <a:pt x="21712" y="9777"/>
                  </a:lnTo>
                  <a:lnTo>
                    <a:pt x="19588" y="10544"/>
                  </a:lnTo>
                  <a:lnTo>
                    <a:pt x="17582" y="12077"/>
                  </a:lnTo>
                  <a:lnTo>
                    <a:pt x="15812" y="13803"/>
                  </a:lnTo>
                  <a:lnTo>
                    <a:pt x="14396" y="16103"/>
                  </a:lnTo>
                  <a:lnTo>
                    <a:pt x="13334" y="18787"/>
                  </a:lnTo>
                  <a:lnTo>
                    <a:pt x="12626" y="21662"/>
                  </a:lnTo>
                  <a:lnTo>
                    <a:pt x="12390" y="24729"/>
                  </a:lnTo>
                  <a:lnTo>
                    <a:pt x="12508" y="26263"/>
                  </a:lnTo>
                  <a:lnTo>
                    <a:pt x="12626" y="27796"/>
                  </a:lnTo>
                  <a:lnTo>
                    <a:pt x="12980" y="29138"/>
                  </a:lnTo>
                  <a:lnTo>
                    <a:pt x="13334" y="30672"/>
                  </a:lnTo>
                  <a:lnTo>
                    <a:pt x="10502" y="31247"/>
                  </a:lnTo>
                  <a:lnTo>
                    <a:pt x="8025" y="32013"/>
                  </a:lnTo>
                  <a:lnTo>
                    <a:pt x="5783" y="33164"/>
                  </a:lnTo>
                  <a:lnTo>
                    <a:pt x="3777" y="34697"/>
                  </a:lnTo>
                  <a:lnTo>
                    <a:pt x="2243" y="36422"/>
                  </a:lnTo>
                  <a:lnTo>
                    <a:pt x="1063" y="38339"/>
                  </a:lnTo>
                  <a:lnTo>
                    <a:pt x="237" y="40640"/>
                  </a:lnTo>
                  <a:lnTo>
                    <a:pt x="1" y="42940"/>
                  </a:lnTo>
                  <a:lnTo>
                    <a:pt x="119" y="44474"/>
                  </a:lnTo>
                  <a:lnTo>
                    <a:pt x="473" y="46007"/>
                  </a:lnTo>
                  <a:lnTo>
                    <a:pt x="945" y="47541"/>
                  </a:lnTo>
                  <a:lnTo>
                    <a:pt x="1653" y="48882"/>
                  </a:lnTo>
                  <a:lnTo>
                    <a:pt x="2715" y="50224"/>
                  </a:lnTo>
                  <a:lnTo>
                    <a:pt x="4013" y="51566"/>
                  </a:lnTo>
                  <a:lnTo>
                    <a:pt x="5429" y="52716"/>
                  </a:lnTo>
                  <a:lnTo>
                    <a:pt x="7199" y="53675"/>
                  </a:lnTo>
                  <a:lnTo>
                    <a:pt x="8969" y="54442"/>
                  </a:lnTo>
                  <a:lnTo>
                    <a:pt x="10974" y="55017"/>
                  </a:lnTo>
                  <a:lnTo>
                    <a:pt x="13098" y="55208"/>
                  </a:lnTo>
                  <a:lnTo>
                    <a:pt x="15222" y="55400"/>
                  </a:lnTo>
                  <a:lnTo>
                    <a:pt x="17346" y="55208"/>
                  </a:lnTo>
                  <a:lnTo>
                    <a:pt x="19352" y="55017"/>
                  </a:lnTo>
                  <a:lnTo>
                    <a:pt x="21240" y="54442"/>
                  </a:lnTo>
                  <a:lnTo>
                    <a:pt x="23128" y="53675"/>
                  </a:lnTo>
                  <a:lnTo>
                    <a:pt x="24662" y="52716"/>
                  </a:lnTo>
                  <a:lnTo>
                    <a:pt x="26196" y="51758"/>
                  </a:lnTo>
                  <a:lnTo>
                    <a:pt x="27494" y="50416"/>
                  </a:lnTo>
                  <a:lnTo>
                    <a:pt x="28556" y="49074"/>
                  </a:lnTo>
                  <a:lnTo>
                    <a:pt x="29146" y="49458"/>
                  </a:lnTo>
                  <a:lnTo>
                    <a:pt x="29853" y="49649"/>
                  </a:lnTo>
                  <a:lnTo>
                    <a:pt x="30443" y="49841"/>
                  </a:lnTo>
                  <a:lnTo>
                    <a:pt x="31151" y="50033"/>
                  </a:lnTo>
                  <a:lnTo>
                    <a:pt x="31859" y="50224"/>
                  </a:lnTo>
                  <a:lnTo>
                    <a:pt x="32567" y="50416"/>
                  </a:lnTo>
                  <a:lnTo>
                    <a:pt x="33275" y="50416"/>
                  </a:lnTo>
                  <a:lnTo>
                    <a:pt x="33983" y="50416"/>
                  </a:lnTo>
                  <a:lnTo>
                    <a:pt x="35045" y="50416"/>
                  </a:lnTo>
                  <a:lnTo>
                    <a:pt x="36107" y="50224"/>
                  </a:lnTo>
                  <a:lnTo>
                    <a:pt x="37169" y="50033"/>
                  </a:lnTo>
                  <a:lnTo>
                    <a:pt x="38231" y="49649"/>
                  </a:lnTo>
                  <a:lnTo>
                    <a:pt x="39175" y="49266"/>
                  </a:lnTo>
                  <a:lnTo>
                    <a:pt x="40119" y="48882"/>
                  </a:lnTo>
                  <a:lnTo>
                    <a:pt x="41063" y="48307"/>
                  </a:lnTo>
                  <a:lnTo>
                    <a:pt x="41889" y="47541"/>
                  </a:lnTo>
                  <a:lnTo>
                    <a:pt x="44603" y="51183"/>
                  </a:lnTo>
                  <a:lnTo>
                    <a:pt x="63010" y="25879"/>
                  </a:lnTo>
                  <a:lnTo>
                    <a:pt x="52980" y="13419"/>
                  </a:lnTo>
                  <a:close/>
                </a:path>
              </a:pathLst>
            </a:custGeom>
            <a:solidFill>
              <a:srgbClr val="000000"/>
            </a:solidFill>
            <a:ln w="9525">
              <a:noFill/>
              <a:round/>
              <a:headEnd/>
              <a:tailEnd/>
            </a:ln>
          </p:spPr>
          <p:txBody>
            <a:bodyPr lIns="91425" tIns="91425" rIns="91425" bIns="91425" anchor="ctr"/>
            <a:lstStyle/>
            <a:p>
              <a:endParaRPr lang="en-US" dirty="0"/>
            </a:p>
          </p:txBody>
        </p:sp>
        <p:sp>
          <p:nvSpPr>
            <p:cNvPr id="44045" name="Shape 158"/>
            <p:cNvSpPr>
              <a:spLocks/>
            </p:cNvSpPr>
            <p:nvPr/>
          </p:nvSpPr>
          <p:spPr bwMode="auto">
            <a:xfrm>
              <a:off x="109125" y="1821075"/>
              <a:ext cx="985275" cy="862650"/>
            </a:xfrm>
            <a:custGeom>
              <a:avLst/>
              <a:gdLst>
                <a:gd name="T0" fmla="*/ 14897500 w 39411"/>
                <a:gd name="T1" fmla="*/ 17013124 h 34506"/>
                <a:gd name="T2" fmla="*/ 14012501 w 39411"/>
                <a:gd name="T3" fmla="*/ 18809998 h 34506"/>
                <a:gd name="T4" fmla="*/ 12758748 w 39411"/>
                <a:gd name="T5" fmla="*/ 20008122 h 34506"/>
                <a:gd name="T6" fmla="*/ 10988749 w 39411"/>
                <a:gd name="T7" fmla="*/ 20966872 h 34506"/>
                <a:gd name="T8" fmla="*/ 8628750 w 39411"/>
                <a:gd name="T9" fmla="*/ 21446247 h 34506"/>
                <a:gd name="T10" fmla="*/ 6047499 w 39411"/>
                <a:gd name="T11" fmla="*/ 21446247 h 34506"/>
                <a:gd name="T12" fmla="*/ 3835000 w 39411"/>
                <a:gd name="T13" fmla="*/ 20966872 h 34506"/>
                <a:gd name="T14" fmla="*/ 2065625 w 39411"/>
                <a:gd name="T15" fmla="*/ 20128122 h 34506"/>
                <a:gd name="T16" fmla="*/ 811875 w 39411"/>
                <a:gd name="T17" fmla="*/ 19169373 h 34506"/>
                <a:gd name="T18" fmla="*/ 221875 w 39411"/>
                <a:gd name="T19" fmla="*/ 18331248 h 34506"/>
                <a:gd name="T20" fmla="*/ 74375 w 39411"/>
                <a:gd name="T21" fmla="*/ 17731873 h 34506"/>
                <a:gd name="T22" fmla="*/ 74375 w 39411"/>
                <a:gd name="T23" fmla="*/ 17133123 h 34506"/>
                <a:gd name="T24" fmla="*/ 221875 w 39411"/>
                <a:gd name="T25" fmla="*/ 16533749 h 34506"/>
                <a:gd name="T26" fmla="*/ 811875 w 39411"/>
                <a:gd name="T27" fmla="*/ 15694999 h 34506"/>
                <a:gd name="T28" fmla="*/ 2065625 w 39411"/>
                <a:gd name="T29" fmla="*/ 14616875 h 34506"/>
                <a:gd name="T30" fmla="*/ 3835000 w 39411"/>
                <a:gd name="T31" fmla="*/ 13778125 h 34506"/>
                <a:gd name="T32" fmla="*/ 6047499 w 39411"/>
                <a:gd name="T33" fmla="*/ 13298750 h 34506"/>
                <a:gd name="T34" fmla="*/ 7522500 w 39411"/>
                <a:gd name="T35" fmla="*/ 13179375 h 34506"/>
                <a:gd name="T36" fmla="*/ 8038750 w 39411"/>
                <a:gd name="T37" fmla="*/ 13179375 h 34506"/>
                <a:gd name="T38" fmla="*/ 11873748 w 39411"/>
                <a:gd name="T39" fmla="*/ 13538750 h 34506"/>
                <a:gd name="T40" fmla="*/ 8481250 w 39411"/>
                <a:gd name="T41" fmla="*/ 9225624 h 34506"/>
                <a:gd name="T42" fmla="*/ 7817500 w 39411"/>
                <a:gd name="T43" fmla="*/ 7188750 h 34506"/>
                <a:gd name="T44" fmla="*/ 7817500 w 39411"/>
                <a:gd name="T45" fmla="*/ 4912499 h 34506"/>
                <a:gd name="T46" fmla="*/ 8333750 w 39411"/>
                <a:gd name="T47" fmla="*/ 3114999 h 34506"/>
                <a:gd name="T48" fmla="*/ 9071250 w 39411"/>
                <a:gd name="T49" fmla="*/ 1917500 h 34506"/>
                <a:gd name="T50" fmla="*/ 10029999 w 39411"/>
                <a:gd name="T51" fmla="*/ 1078750 h 34506"/>
                <a:gd name="T52" fmla="*/ 11062499 w 39411"/>
                <a:gd name="T53" fmla="*/ 360000 h 34506"/>
                <a:gd name="T54" fmla="*/ 12242498 w 39411"/>
                <a:gd name="T55" fmla="*/ 0 h 34506"/>
                <a:gd name="T56" fmla="*/ 13496251 w 39411"/>
                <a:gd name="T57" fmla="*/ 0 h 34506"/>
                <a:gd name="T58" fmla="*/ 14676250 w 39411"/>
                <a:gd name="T59" fmla="*/ 360000 h 34506"/>
                <a:gd name="T60" fmla="*/ 15708750 w 39411"/>
                <a:gd name="T61" fmla="*/ 1078750 h 34506"/>
                <a:gd name="T62" fmla="*/ 16666875 w 39411"/>
                <a:gd name="T63" fmla="*/ 1917500 h 34506"/>
                <a:gd name="T64" fmla="*/ 17404374 w 39411"/>
                <a:gd name="T65" fmla="*/ 3114999 h 34506"/>
                <a:gd name="T66" fmla="*/ 17920624 w 39411"/>
                <a:gd name="T67" fmla="*/ 4912499 h 34506"/>
                <a:gd name="T68" fmla="*/ 17994374 w 39411"/>
                <a:gd name="T69" fmla="*/ 6110624 h 34506"/>
                <a:gd name="T70" fmla="*/ 17994374 w 39411"/>
                <a:gd name="T71" fmla="*/ 6349999 h 34506"/>
                <a:gd name="T72" fmla="*/ 17846874 w 39411"/>
                <a:gd name="T73" fmla="*/ 8506874 h 34506"/>
                <a:gd name="T74" fmla="*/ 20280623 w 39411"/>
                <a:gd name="T75" fmla="*/ 8626249 h 34506"/>
                <a:gd name="T76" fmla="*/ 22271872 w 39411"/>
                <a:gd name="T77" fmla="*/ 9464999 h 34506"/>
                <a:gd name="T78" fmla="*/ 23746872 w 39411"/>
                <a:gd name="T79" fmla="*/ 10903123 h 34506"/>
                <a:gd name="T80" fmla="*/ 24558122 w 39411"/>
                <a:gd name="T81" fmla="*/ 12579997 h 34506"/>
                <a:gd name="T82" fmla="*/ 24558122 w 39411"/>
                <a:gd name="T83" fmla="*/ 14496875 h 34506"/>
                <a:gd name="T84" fmla="*/ 23746872 w 39411"/>
                <a:gd name="T85" fmla="*/ 16174374 h 34506"/>
                <a:gd name="T86" fmla="*/ 22271872 w 39411"/>
                <a:gd name="T87" fmla="*/ 17611873 h 34506"/>
                <a:gd name="T88" fmla="*/ 20206873 w 39411"/>
                <a:gd name="T89" fmla="*/ 18450623 h 34506"/>
                <a:gd name="T90" fmla="*/ 18584374 w 39411"/>
                <a:gd name="T91" fmla="*/ 18570623 h 34506"/>
                <a:gd name="T92" fmla="*/ 17699374 w 39411"/>
                <a:gd name="T93" fmla="*/ 18450623 h 34506"/>
                <a:gd name="T94" fmla="*/ 16888125 w 39411"/>
                <a:gd name="T95" fmla="*/ 18091248 h 34506"/>
                <a:gd name="T96" fmla="*/ 16076875 w 39411"/>
                <a:gd name="T97" fmla="*/ 17731873 h 345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411"/>
                <a:gd name="T148" fmla="*/ 0 h 34506"/>
                <a:gd name="T149" fmla="*/ 39411 w 39411"/>
                <a:gd name="T150" fmla="*/ 34506 h 345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411" h="34506" extrusionOk="0">
                  <a:moveTo>
                    <a:pt x="25134" y="27988"/>
                  </a:moveTo>
                  <a:lnTo>
                    <a:pt x="23836" y="27221"/>
                  </a:lnTo>
                  <a:lnTo>
                    <a:pt x="23010" y="28946"/>
                  </a:lnTo>
                  <a:lnTo>
                    <a:pt x="22420" y="30096"/>
                  </a:lnTo>
                  <a:lnTo>
                    <a:pt x="21594" y="31055"/>
                  </a:lnTo>
                  <a:lnTo>
                    <a:pt x="20414" y="32013"/>
                  </a:lnTo>
                  <a:lnTo>
                    <a:pt x="19116" y="32780"/>
                  </a:lnTo>
                  <a:lnTo>
                    <a:pt x="17582" y="33547"/>
                  </a:lnTo>
                  <a:lnTo>
                    <a:pt x="15812" y="34122"/>
                  </a:lnTo>
                  <a:lnTo>
                    <a:pt x="13806" y="34314"/>
                  </a:lnTo>
                  <a:lnTo>
                    <a:pt x="11682" y="34505"/>
                  </a:lnTo>
                  <a:lnTo>
                    <a:pt x="9676" y="34314"/>
                  </a:lnTo>
                  <a:lnTo>
                    <a:pt x="7788" y="34122"/>
                  </a:lnTo>
                  <a:lnTo>
                    <a:pt x="6136" y="33547"/>
                  </a:lnTo>
                  <a:lnTo>
                    <a:pt x="4603" y="32972"/>
                  </a:lnTo>
                  <a:lnTo>
                    <a:pt x="3305" y="32205"/>
                  </a:lnTo>
                  <a:lnTo>
                    <a:pt x="2243" y="31438"/>
                  </a:lnTo>
                  <a:lnTo>
                    <a:pt x="1299" y="30671"/>
                  </a:lnTo>
                  <a:lnTo>
                    <a:pt x="591" y="29713"/>
                  </a:lnTo>
                  <a:lnTo>
                    <a:pt x="355" y="29330"/>
                  </a:lnTo>
                  <a:lnTo>
                    <a:pt x="237" y="28754"/>
                  </a:lnTo>
                  <a:lnTo>
                    <a:pt x="119" y="28371"/>
                  </a:lnTo>
                  <a:lnTo>
                    <a:pt x="1" y="27796"/>
                  </a:lnTo>
                  <a:lnTo>
                    <a:pt x="119" y="27413"/>
                  </a:lnTo>
                  <a:lnTo>
                    <a:pt x="237" y="26838"/>
                  </a:lnTo>
                  <a:lnTo>
                    <a:pt x="355" y="26454"/>
                  </a:lnTo>
                  <a:lnTo>
                    <a:pt x="591" y="26071"/>
                  </a:lnTo>
                  <a:lnTo>
                    <a:pt x="1299" y="25112"/>
                  </a:lnTo>
                  <a:lnTo>
                    <a:pt x="2243" y="24154"/>
                  </a:lnTo>
                  <a:lnTo>
                    <a:pt x="3305" y="23387"/>
                  </a:lnTo>
                  <a:lnTo>
                    <a:pt x="4603" y="22620"/>
                  </a:lnTo>
                  <a:lnTo>
                    <a:pt x="6136" y="22045"/>
                  </a:lnTo>
                  <a:lnTo>
                    <a:pt x="7788" y="21470"/>
                  </a:lnTo>
                  <a:lnTo>
                    <a:pt x="9676" y="21278"/>
                  </a:lnTo>
                  <a:lnTo>
                    <a:pt x="11682" y="21087"/>
                  </a:lnTo>
                  <a:lnTo>
                    <a:pt x="12036" y="21087"/>
                  </a:lnTo>
                  <a:lnTo>
                    <a:pt x="12508" y="21087"/>
                  </a:lnTo>
                  <a:lnTo>
                    <a:pt x="12862" y="21087"/>
                  </a:lnTo>
                  <a:lnTo>
                    <a:pt x="13334" y="21278"/>
                  </a:lnTo>
                  <a:lnTo>
                    <a:pt x="18998" y="21662"/>
                  </a:lnTo>
                  <a:lnTo>
                    <a:pt x="14514" y="16103"/>
                  </a:lnTo>
                  <a:lnTo>
                    <a:pt x="13570" y="14761"/>
                  </a:lnTo>
                  <a:lnTo>
                    <a:pt x="12980" y="13036"/>
                  </a:lnTo>
                  <a:lnTo>
                    <a:pt x="12508" y="11502"/>
                  </a:lnTo>
                  <a:lnTo>
                    <a:pt x="12390" y="9585"/>
                  </a:lnTo>
                  <a:lnTo>
                    <a:pt x="12508" y="7860"/>
                  </a:lnTo>
                  <a:lnTo>
                    <a:pt x="12862" y="6326"/>
                  </a:lnTo>
                  <a:lnTo>
                    <a:pt x="13334" y="4984"/>
                  </a:lnTo>
                  <a:lnTo>
                    <a:pt x="13924" y="4026"/>
                  </a:lnTo>
                  <a:lnTo>
                    <a:pt x="14514" y="3068"/>
                  </a:lnTo>
                  <a:lnTo>
                    <a:pt x="15222" y="2301"/>
                  </a:lnTo>
                  <a:lnTo>
                    <a:pt x="16048" y="1726"/>
                  </a:lnTo>
                  <a:lnTo>
                    <a:pt x="16874" y="1151"/>
                  </a:lnTo>
                  <a:lnTo>
                    <a:pt x="17700" y="576"/>
                  </a:lnTo>
                  <a:lnTo>
                    <a:pt x="18644" y="192"/>
                  </a:lnTo>
                  <a:lnTo>
                    <a:pt x="19588" y="0"/>
                  </a:lnTo>
                  <a:lnTo>
                    <a:pt x="20532" y="0"/>
                  </a:lnTo>
                  <a:lnTo>
                    <a:pt x="21594" y="0"/>
                  </a:lnTo>
                  <a:lnTo>
                    <a:pt x="22538" y="192"/>
                  </a:lnTo>
                  <a:lnTo>
                    <a:pt x="23482" y="576"/>
                  </a:lnTo>
                  <a:lnTo>
                    <a:pt x="24308" y="1151"/>
                  </a:lnTo>
                  <a:lnTo>
                    <a:pt x="25134" y="1726"/>
                  </a:lnTo>
                  <a:lnTo>
                    <a:pt x="25959" y="2301"/>
                  </a:lnTo>
                  <a:lnTo>
                    <a:pt x="26667" y="3068"/>
                  </a:lnTo>
                  <a:lnTo>
                    <a:pt x="27257" y="4026"/>
                  </a:lnTo>
                  <a:lnTo>
                    <a:pt x="27847" y="4984"/>
                  </a:lnTo>
                  <a:lnTo>
                    <a:pt x="28319" y="6326"/>
                  </a:lnTo>
                  <a:lnTo>
                    <a:pt x="28673" y="7860"/>
                  </a:lnTo>
                  <a:lnTo>
                    <a:pt x="28791" y="9585"/>
                  </a:lnTo>
                  <a:lnTo>
                    <a:pt x="28791" y="9777"/>
                  </a:lnTo>
                  <a:lnTo>
                    <a:pt x="28791" y="9969"/>
                  </a:lnTo>
                  <a:lnTo>
                    <a:pt x="28791" y="10160"/>
                  </a:lnTo>
                  <a:lnTo>
                    <a:pt x="28791" y="10352"/>
                  </a:lnTo>
                  <a:lnTo>
                    <a:pt x="28555" y="13611"/>
                  </a:lnTo>
                  <a:lnTo>
                    <a:pt x="30561" y="13611"/>
                  </a:lnTo>
                  <a:lnTo>
                    <a:pt x="32449" y="13802"/>
                  </a:lnTo>
                  <a:lnTo>
                    <a:pt x="34101" y="14377"/>
                  </a:lnTo>
                  <a:lnTo>
                    <a:pt x="35635" y="15144"/>
                  </a:lnTo>
                  <a:lnTo>
                    <a:pt x="36933" y="16103"/>
                  </a:lnTo>
                  <a:lnTo>
                    <a:pt x="37995" y="17445"/>
                  </a:lnTo>
                  <a:lnTo>
                    <a:pt x="38703" y="18786"/>
                  </a:lnTo>
                  <a:lnTo>
                    <a:pt x="39293" y="20128"/>
                  </a:lnTo>
                  <a:lnTo>
                    <a:pt x="39411" y="21662"/>
                  </a:lnTo>
                  <a:lnTo>
                    <a:pt x="39293" y="23195"/>
                  </a:lnTo>
                  <a:lnTo>
                    <a:pt x="38703" y="24537"/>
                  </a:lnTo>
                  <a:lnTo>
                    <a:pt x="37995" y="25879"/>
                  </a:lnTo>
                  <a:lnTo>
                    <a:pt x="36933" y="27029"/>
                  </a:lnTo>
                  <a:lnTo>
                    <a:pt x="35635" y="28179"/>
                  </a:lnTo>
                  <a:lnTo>
                    <a:pt x="34101" y="28946"/>
                  </a:lnTo>
                  <a:lnTo>
                    <a:pt x="32331" y="29521"/>
                  </a:lnTo>
                  <a:lnTo>
                    <a:pt x="30443" y="29713"/>
                  </a:lnTo>
                  <a:lnTo>
                    <a:pt x="29735" y="29713"/>
                  </a:lnTo>
                  <a:lnTo>
                    <a:pt x="29027" y="29521"/>
                  </a:lnTo>
                  <a:lnTo>
                    <a:pt x="28319" y="29521"/>
                  </a:lnTo>
                  <a:lnTo>
                    <a:pt x="27611" y="29330"/>
                  </a:lnTo>
                  <a:lnTo>
                    <a:pt x="27021" y="28946"/>
                  </a:lnTo>
                  <a:lnTo>
                    <a:pt x="26313" y="28754"/>
                  </a:lnTo>
                  <a:lnTo>
                    <a:pt x="25723" y="28371"/>
                  </a:lnTo>
                  <a:lnTo>
                    <a:pt x="25134" y="27988"/>
                  </a:lnTo>
                  <a:close/>
                </a:path>
              </a:pathLst>
            </a:custGeom>
            <a:solidFill>
              <a:srgbClr val="FFFFFF"/>
            </a:solidFill>
            <a:ln w="9525">
              <a:noFill/>
              <a:round/>
              <a:headEnd/>
              <a:tailEnd/>
            </a:ln>
          </p:spPr>
          <p:txBody>
            <a:bodyPr lIns="91425" tIns="91425" rIns="91425" bIns="91425" anchor="ctr"/>
            <a:lstStyle/>
            <a:p>
              <a:endParaRPr lang="en-US" dirty="0"/>
            </a:p>
          </p:txBody>
        </p:sp>
        <p:sp>
          <p:nvSpPr>
            <p:cNvPr id="44046" name="Shape 159"/>
            <p:cNvSpPr>
              <a:spLocks/>
            </p:cNvSpPr>
            <p:nvPr/>
          </p:nvSpPr>
          <p:spPr bwMode="auto">
            <a:xfrm>
              <a:off x="852500" y="1634175"/>
              <a:ext cx="601800" cy="881800"/>
            </a:xfrm>
            <a:custGeom>
              <a:avLst/>
              <a:gdLst>
                <a:gd name="T0" fmla="*/ 7448751 w 24072"/>
                <a:gd name="T1" fmla="*/ 22044996 h 35272"/>
                <a:gd name="T2" fmla="*/ 7817501 w 24072"/>
                <a:gd name="T3" fmla="*/ 21086247 h 35272"/>
                <a:gd name="T4" fmla="*/ 8038751 w 24072"/>
                <a:gd name="T5" fmla="*/ 20128122 h 35272"/>
                <a:gd name="T6" fmla="*/ 8186250 w 24072"/>
                <a:gd name="T7" fmla="*/ 19169373 h 35272"/>
                <a:gd name="T8" fmla="*/ 8260000 w 24072"/>
                <a:gd name="T9" fmla="*/ 18211248 h 35272"/>
                <a:gd name="T10" fmla="*/ 8112500 w 24072"/>
                <a:gd name="T11" fmla="*/ 16653749 h 35272"/>
                <a:gd name="T12" fmla="*/ 7743751 w 24072"/>
                <a:gd name="T13" fmla="*/ 15096250 h 35272"/>
                <a:gd name="T14" fmla="*/ 7153751 w 24072"/>
                <a:gd name="T15" fmla="*/ 13778125 h 35272"/>
                <a:gd name="T16" fmla="*/ 6342500 w 24072"/>
                <a:gd name="T17" fmla="*/ 12460623 h 35272"/>
                <a:gd name="T18" fmla="*/ 5383750 w 24072"/>
                <a:gd name="T19" fmla="*/ 11501873 h 35272"/>
                <a:gd name="T20" fmla="*/ 4203750 w 24072"/>
                <a:gd name="T21" fmla="*/ 10663123 h 35272"/>
                <a:gd name="T22" fmla="*/ 2950000 w 24072"/>
                <a:gd name="T23" fmla="*/ 10064374 h 35272"/>
                <a:gd name="T24" fmla="*/ 1548750 w 24072"/>
                <a:gd name="T25" fmla="*/ 9704999 h 35272"/>
                <a:gd name="T26" fmla="*/ 1401250 w 24072"/>
                <a:gd name="T27" fmla="*/ 8386874 h 35272"/>
                <a:gd name="T28" fmla="*/ 1032500 w 24072"/>
                <a:gd name="T29" fmla="*/ 7068750 h 35272"/>
                <a:gd name="T30" fmla="*/ 590000 w 24072"/>
                <a:gd name="T31" fmla="*/ 5870624 h 35272"/>
                <a:gd name="T32" fmla="*/ 0 w 24072"/>
                <a:gd name="T33" fmla="*/ 4672499 h 35272"/>
                <a:gd name="T34" fmla="*/ 5900000 w 24072"/>
                <a:gd name="T35" fmla="*/ 0 h 35272"/>
                <a:gd name="T36" fmla="*/ 15044376 w 24072"/>
                <a:gd name="T37" fmla="*/ 11501873 h 35272"/>
                <a:gd name="T38" fmla="*/ 7448751 w 24072"/>
                <a:gd name="T39" fmla="*/ 22044996 h 35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072"/>
                <a:gd name="T61" fmla="*/ 0 h 35272"/>
                <a:gd name="T62" fmla="*/ 24072 w 24072"/>
                <a:gd name="T63" fmla="*/ 35272 h 352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072" h="35272" extrusionOk="0">
                  <a:moveTo>
                    <a:pt x="11918" y="35272"/>
                  </a:moveTo>
                  <a:lnTo>
                    <a:pt x="12508" y="33738"/>
                  </a:lnTo>
                  <a:lnTo>
                    <a:pt x="12862" y="32205"/>
                  </a:lnTo>
                  <a:lnTo>
                    <a:pt x="13098" y="30671"/>
                  </a:lnTo>
                  <a:lnTo>
                    <a:pt x="13216" y="29138"/>
                  </a:lnTo>
                  <a:lnTo>
                    <a:pt x="12980" y="26646"/>
                  </a:lnTo>
                  <a:lnTo>
                    <a:pt x="12390" y="24154"/>
                  </a:lnTo>
                  <a:lnTo>
                    <a:pt x="11446" y="22045"/>
                  </a:lnTo>
                  <a:lnTo>
                    <a:pt x="10148" y="19937"/>
                  </a:lnTo>
                  <a:lnTo>
                    <a:pt x="8614" y="18403"/>
                  </a:lnTo>
                  <a:lnTo>
                    <a:pt x="6726" y="17061"/>
                  </a:lnTo>
                  <a:lnTo>
                    <a:pt x="4720" y="16103"/>
                  </a:lnTo>
                  <a:lnTo>
                    <a:pt x="2478" y="15528"/>
                  </a:lnTo>
                  <a:lnTo>
                    <a:pt x="2242" y="13419"/>
                  </a:lnTo>
                  <a:lnTo>
                    <a:pt x="1652" y="11310"/>
                  </a:lnTo>
                  <a:lnTo>
                    <a:pt x="944" y="9393"/>
                  </a:lnTo>
                  <a:lnTo>
                    <a:pt x="0" y="7476"/>
                  </a:lnTo>
                  <a:lnTo>
                    <a:pt x="9440" y="0"/>
                  </a:lnTo>
                  <a:lnTo>
                    <a:pt x="24071" y="18403"/>
                  </a:lnTo>
                  <a:lnTo>
                    <a:pt x="11918" y="35272"/>
                  </a:lnTo>
                  <a:close/>
                </a:path>
              </a:pathLst>
            </a:custGeom>
            <a:solidFill>
              <a:srgbClr val="F2A500"/>
            </a:solidFill>
            <a:ln w="9525">
              <a:noFill/>
              <a:round/>
              <a:headEnd/>
              <a:tailEnd/>
            </a:ln>
          </p:spPr>
          <p:txBody>
            <a:bodyPr lIns="91425" tIns="91425" rIns="91425" bIns="91425" anchor="ctr"/>
            <a:lstStyle/>
            <a:p>
              <a:endParaRPr lang="en-US" dirty="0"/>
            </a:p>
          </p:txBody>
        </p:sp>
        <p:sp>
          <p:nvSpPr>
            <p:cNvPr id="44047" name="Shape 160"/>
            <p:cNvSpPr>
              <a:spLocks/>
            </p:cNvSpPr>
            <p:nvPr/>
          </p:nvSpPr>
          <p:spPr bwMode="auto">
            <a:xfrm>
              <a:off x="2058975" y="263575"/>
              <a:ext cx="200625" cy="316300"/>
            </a:xfrm>
            <a:custGeom>
              <a:avLst/>
              <a:gdLst>
                <a:gd name="T0" fmla="*/ 625 w 8025"/>
                <a:gd name="T1" fmla="*/ 3953750 h 12652"/>
                <a:gd name="T2" fmla="*/ 74375 w 8025"/>
                <a:gd name="T3" fmla="*/ 3115000 h 12652"/>
                <a:gd name="T4" fmla="*/ 148125 w 8025"/>
                <a:gd name="T5" fmla="*/ 2396250 h 12652"/>
                <a:gd name="T6" fmla="*/ 369375 w 8025"/>
                <a:gd name="T7" fmla="*/ 1797500 h 12652"/>
                <a:gd name="T8" fmla="*/ 664375 w 8025"/>
                <a:gd name="T9" fmla="*/ 1198125 h 12652"/>
                <a:gd name="T10" fmla="*/ 1033125 w 8025"/>
                <a:gd name="T11" fmla="*/ 718750 h 12652"/>
                <a:gd name="T12" fmla="*/ 1475625 w 8025"/>
                <a:gd name="T13" fmla="*/ 359375 h 12652"/>
                <a:gd name="T14" fmla="*/ 1991875 w 8025"/>
                <a:gd name="T15" fmla="*/ 120000 h 12652"/>
                <a:gd name="T16" fmla="*/ 2508125 w 8025"/>
                <a:gd name="T17" fmla="*/ 0 h 12652"/>
                <a:gd name="T18" fmla="*/ 3024375 w 8025"/>
                <a:gd name="T19" fmla="*/ 120000 h 12652"/>
                <a:gd name="T20" fmla="*/ 3466876 w 8025"/>
                <a:gd name="T21" fmla="*/ 359375 h 12652"/>
                <a:gd name="T22" fmla="*/ 3909376 w 8025"/>
                <a:gd name="T23" fmla="*/ 718750 h 12652"/>
                <a:gd name="T24" fmla="*/ 4351876 w 8025"/>
                <a:gd name="T25" fmla="*/ 1198125 h 12652"/>
                <a:gd name="T26" fmla="*/ 4646875 w 8025"/>
                <a:gd name="T27" fmla="*/ 1797500 h 12652"/>
                <a:gd name="T28" fmla="*/ 4867500 w 8025"/>
                <a:gd name="T29" fmla="*/ 2396250 h 12652"/>
                <a:gd name="T30" fmla="*/ 4941250 w 8025"/>
                <a:gd name="T31" fmla="*/ 3115000 h 12652"/>
                <a:gd name="T32" fmla="*/ 5015000 w 8025"/>
                <a:gd name="T33" fmla="*/ 3953750 h 12652"/>
                <a:gd name="T34" fmla="*/ 4941250 w 8025"/>
                <a:gd name="T35" fmla="*/ 4792500 h 12652"/>
                <a:gd name="T36" fmla="*/ 4794375 w 8025"/>
                <a:gd name="T37" fmla="*/ 5511250 h 12652"/>
                <a:gd name="T38" fmla="*/ 4573125 w 8025"/>
                <a:gd name="T39" fmla="*/ 6110000 h 12652"/>
                <a:gd name="T40" fmla="*/ 4278126 w 8025"/>
                <a:gd name="T41" fmla="*/ 6709376 h 12652"/>
                <a:gd name="T42" fmla="*/ 3909376 w 8025"/>
                <a:gd name="T43" fmla="*/ 7188751 h 12652"/>
                <a:gd name="T44" fmla="*/ 3466876 w 8025"/>
                <a:gd name="T45" fmla="*/ 7548126 h 12652"/>
                <a:gd name="T46" fmla="*/ 3024375 w 8025"/>
                <a:gd name="T47" fmla="*/ 7787501 h 12652"/>
                <a:gd name="T48" fmla="*/ 2508125 w 8025"/>
                <a:gd name="T49" fmla="*/ 7907501 h 12652"/>
                <a:gd name="T50" fmla="*/ 1991875 w 8025"/>
                <a:gd name="T51" fmla="*/ 7787501 h 12652"/>
                <a:gd name="T52" fmla="*/ 1475625 w 8025"/>
                <a:gd name="T53" fmla="*/ 7548126 h 12652"/>
                <a:gd name="T54" fmla="*/ 1033125 w 8025"/>
                <a:gd name="T55" fmla="*/ 7188751 h 12652"/>
                <a:gd name="T56" fmla="*/ 664375 w 8025"/>
                <a:gd name="T57" fmla="*/ 6589376 h 12652"/>
                <a:gd name="T58" fmla="*/ 369375 w 8025"/>
                <a:gd name="T59" fmla="*/ 5990625 h 12652"/>
                <a:gd name="T60" fmla="*/ 148125 w 8025"/>
                <a:gd name="T61" fmla="*/ 5391250 h 12652"/>
                <a:gd name="T62" fmla="*/ 74375 w 8025"/>
                <a:gd name="T63" fmla="*/ 4672500 h 12652"/>
                <a:gd name="T64" fmla="*/ 625 w 8025"/>
                <a:gd name="T65" fmla="*/ 3953750 h 126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025"/>
                <a:gd name="T100" fmla="*/ 0 h 12652"/>
                <a:gd name="T101" fmla="*/ 8025 w 8025"/>
                <a:gd name="T102" fmla="*/ 12652 h 126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025" h="12652" extrusionOk="0">
                  <a:moveTo>
                    <a:pt x="1" y="6326"/>
                  </a:moveTo>
                  <a:lnTo>
                    <a:pt x="119" y="4984"/>
                  </a:lnTo>
                  <a:lnTo>
                    <a:pt x="237" y="3834"/>
                  </a:lnTo>
                  <a:lnTo>
                    <a:pt x="591" y="2876"/>
                  </a:lnTo>
                  <a:lnTo>
                    <a:pt x="1063" y="1917"/>
                  </a:lnTo>
                  <a:lnTo>
                    <a:pt x="1653" y="1150"/>
                  </a:lnTo>
                  <a:lnTo>
                    <a:pt x="2361" y="575"/>
                  </a:lnTo>
                  <a:lnTo>
                    <a:pt x="3187" y="192"/>
                  </a:lnTo>
                  <a:lnTo>
                    <a:pt x="4013" y="0"/>
                  </a:lnTo>
                  <a:lnTo>
                    <a:pt x="4839" y="192"/>
                  </a:lnTo>
                  <a:lnTo>
                    <a:pt x="5547" y="575"/>
                  </a:lnTo>
                  <a:lnTo>
                    <a:pt x="6255" y="1150"/>
                  </a:lnTo>
                  <a:lnTo>
                    <a:pt x="6963" y="1917"/>
                  </a:lnTo>
                  <a:lnTo>
                    <a:pt x="7435" y="2876"/>
                  </a:lnTo>
                  <a:lnTo>
                    <a:pt x="7788" y="3834"/>
                  </a:lnTo>
                  <a:lnTo>
                    <a:pt x="7906" y="4984"/>
                  </a:lnTo>
                  <a:lnTo>
                    <a:pt x="8024" y="6326"/>
                  </a:lnTo>
                  <a:lnTo>
                    <a:pt x="7906" y="7668"/>
                  </a:lnTo>
                  <a:lnTo>
                    <a:pt x="7671" y="8818"/>
                  </a:lnTo>
                  <a:lnTo>
                    <a:pt x="7317" y="9776"/>
                  </a:lnTo>
                  <a:lnTo>
                    <a:pt x="6845" y="10735"/>
                  </a:lnTo>
                  <a:lnTo>
                    <a:pt x="6255" y="11502"/>
                  </a:lnTo>
                  <a:lnTo>
                    <a:pt x="5547" y="12077"/>
                  </a:lnTo>
                  <a:lnTo>
                    <a:pt x="4839" y="12460"/>
                  </a:lnTo>
                  <a:lnTo>
                    <a:pt x="4013" y="12652"/>
                  </a:lnTo>
                  <a:lnTo>
                    <a:pt x="3187" y="12460"/>
                  </a:lnTo>
                  <a:lnTo>
                    <a:pt x="2361" y="12077"/>
                  </a:lnTo>
                  <a:lnTo>
                    <a:pt x="1653" y="11502"/>
                  </a:lnTo>
                  <a:lnTo>
                    <a:pt x="1063" y="10543"/>
                  </a:lnTo>
                  <a:lnTo>
                    <a:pt x="591" y="9585"/>
                  </a:lnTo>
                  <a:lnTo>
                    <a:pt x="237" y="8626"/>
                  </a:lnTo>
                  <a:lnTo>
                    <a:pt x="119" y="7476"/>
                  </a:lnTo>
                  <a:lnTo>
                    <a:pt x="1" y="6326"/>
                  </a:lnTo>
                  <a:close/>
                </a:path>
              </a:pathLst>
            </a:custGeom>
            <a:solidFill>
              <a:srgbClr val="FFFFFF"/>
            </a:solidFill>
            <a:ln w="9525">
              <a:noFill/>
              <a:round/>
              <a:headEnd/>
              <a:tailEnd/>
            </a:ln>
          </p:spPr>
          <p:txBody>
            <a:bodyPr lIns="91425" tIns="91425" rIns="91425" bIns="91425" anchor="ctr"/>
            <a:lstStyle/>
            <a:p>
              <a:endParaRPr lang="en-US" dirty="0"/>
            </a:p>
          </p:txBody>
        </p:sp>
        <p:sp>
          <p:nvSpPr>
            <p:cNvPr id="44048" name="Shape 161"/>
            <p:cNvSpPr>
              <a:spLocks/>
            </p:cNvSpPr>
            <p:nvPr/>
          </p:nvSpPr>
          <p:spPr bwMode="auto">
            <a:xfrm>
              <a:off x="2120925" y="359400"/>
              <a:ext cx="73775" cy="119850"/>
            </a:xfrm>
            <a:custGeom>
              <a:avLst/>
              <a:gdLst>
                <a:gd name="T0" fmla="*/ 959375 w 2951"/>
                <a:gd name="T1" fmla="*/ 625 h 4794"/>
                <a:gd name="T2" fmla="*/ 590625 w 2951"/>
                <a:gd name="T3" fmla="*/ 120625 h 4794"/>
                <a:gd name="T4" fmla="*/ 295625 w 2951"/>
                <a:gd name="T5" fmla="*/ 480000 h 4794"/>
                <a:gd name="T6" fmla="*/ 74375 w 2951"/>
                <a:gd name="T7" fmla="*/ 959375 h 4794"/>
                <a:gd name="T8" fmla="*/ 625 w 2951"/>
                <a:gd name="T9" fmla="*/ 1558125 h 4794"/>
                <a:gd name="T10" fmla="*/ 74375 w 2951"/>
                <a:gd name="T11" fmla="*/ 2156875 h 4794"/>
                <a:gd name="T12" fmla="*/ 295625 w 2951"/>
                <a:gd name="T13" fmla="*/ 2636250 h 4794"/>
                <a:gd name="T14" fmla="*/ 590625 w 2951"/>
                <a:gd name="T15" fmla="*/ 2876250 h 4794"/>
                <a:gd name="T16" fmla="*/ 959375 w 2951"/>
                <a:gd name="T17" fmla="*/ 2995625 h 4794"/>
                <a:gd name="T18" fmla="*/ 1328125 w 2951"/>
                <a:gd name="T19" fmla="*/ 2876250 h 4794"/>
                <a:gd name="T20" fmla="*/ 1623125 w 2951"/>
                <a:gd name="T21" fmla="*/ 2636250 h 4794"/>
                <a:gd name="T22" fmla="*/ 1770625 w 2951"/>
                <a:gd name="T23" fmla="*/ 2156875 h 4794"/>
                <a:gd name="T24" fmla="*/ 1844375 w 2951"/>
                <a:gd name="T25" fmla="*/ 1558125 h 4794"/>
                <a:gd name="T26" fmla="*/ 1770625 w 2951"/>
                <a:gd name="T27" fmla="*/ 959375 h 4794"/>
                <a:gd name="T28" fmla="*/ 1623125 w 2951"/>
                <a:gd name="T29" fmla="*/ 480000 h 4794"/>
                <a:gd name="T30" fmla="*/ 1328125 w 2951"/>
                <a:gd name="T31" fmla="*/ 120625 h 4794"/>
                <a:gd name="T32" fmla="*/ 959375 w 2951"/>
                <a:gd name="T33" fmla="*/ 625 h 47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51"/>
                <a:gd name="T52" fmla="*/ 0 h 4794"/>
                <a:gd name="T53" fmla="*/ 2951 w 2951"/>
                <a:gd name="T54" fmla="*/ 4794 h 47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51" h="4794" extrusionOk="0">
                  <a:moveTo>
                    <a:pt x="1535" y="1"/>
                  </a:moveTo>
                  <a:lnTo>
                    <a:pt x="945" y="193"/>
                  </a:lnTo>
                  <a:lnTo>
                    <a:pt x="473" y="768"/>
                  </a:lnTo>
                  <a:lnTo>
                    <a:pt x="119" y="1535"/>
                  </a:lnTo>
                  <a:lnTo>
                    <a:pt x="1" y="2493"/>
                  </a:lnTo>
                  <a:lnTo>
                    <a:pt x="119" y="3451"/>
                  </a:lnTo>
                  <a:lnTo>
                    <a:pt x="473" y="4218"/>
                  </a:lnTo>
                  <a:lnTo>
                    <a:pt x="945" y="4602"/>
                  </a:lnTo>
                  <a:lnTo>
                    <a:pt x="1535" y="4793"/>
                  </a:lnTo>
                  <a:lnTo>
                    <a:pt x="2125" y="4602"/>
                  </a:lnTo>
                  <a:lnTo>
                    <a:pt x="2597" y="4218"/>
                  </a:lnTo>
                  <a:lnTo>
                    <a:pt x="2833" y="3451"/>
                  </a:lnTo>
                  <a:lnTo>
                    <a:pt x="2951" y="2493"/>
                  </a:lnTo>
                  <a:lnTo>
                    <a:pt x="2833" y="1535"/>
                  </a:lnTo>
                  <a:lnTo>
                    <a:pt x="2597" y="768"/>
                  </a:lnTo>
                  <a:lnTo>
                    <a:pt x="2125" y="193"/>
                  </a:lnTo>
                  <a:lnTo>
                    <a:pt x="1535" y="1"/>
                  </a:lnTo>
                  <a:close/>
                </a:path>
              </a:pathLst>
            </a:custGeom>
            <a:solidFill>
              <a:srgbClr val="000000"/>
            </a:solidFill>
            <a:ln w="9525">
              <a:noFill/>
              <a:round/>
              <a:headEnd/>
              <a:tailEnd/>
            </a:ln>
          </p:spPr>
          <p:txBody>
            <a:bodyPr lIns="91425" tIns="91425" rIns="91425" bIns="91425" anchor="ctr"/>
            <a:lstStyle/>
            <a:p>
              <a:endParaRPr lang="en-US" dirty="0"/>
            </a:p>
          </p:txBody>
        </p:sp>
        <p:sp>
          <p:nvSpPr>
            <p:cNvPr id="44049" name="Shape 162"/>
            <p:cNvSpPr>
              <a:spLocks/>
            </p:cNvSpPr>
            <p:nvPr/>
          </p:nvSpPr>
          <p:spPr bwMode="auto">
            <a:xfrm>
              <a:off x="1430675" y="1140575"/>
              <a:ext cx="327450" cy="531950"/>
            </a:xfrm>
            <a:custGeom>
              <a:avLst/>
              <a:gdLst>
                <a:gd name="T0" fmla="*/ 8185626 w 13098"/>
                <a:gd name="T1" fmla="*/ 6589376 h 21278"/>
                <a:gd name="T2" fmla="*/ 8111876 w 13098"/>
                <a:gd name="T3" fmla="*/ 5271875 h 21278"/>
                <a:gd name="T4" fmla="*/ 7891251 w 13098"/>
                <a:gd name="T5" fmla="*/ 4073750 h 21278"/>
                <a:gd name="T6" fmla="*/ 7448751 w 13098"/>
                <a:gd name="T7" fmla="*/ 2995000 h 21278"/>
                <a:gd name="T8" fmla="*/ 6932501 w 13098"/>
                <a:gd name="T9" fmla="*/ 1916875 h 21278"/>
                <a:gd name="T10" fmla="*/ 6637501 w 13098"/>
                <a:gd name="T11" fmla="*/ 1437500 h 21278"/>
                <a:gd name="T12" fmla="*/ 6342500 w 13098"/>
                <a:gd name="T13" fmla="*/ 1078125 h 21278"/>
                <a:gd name="T14" fmla="*/ 5973750 w 13098"/>
                <a:gd name="T15" fmla="*/ 838750 h 21278"/>
                <a:gd name="T16" fmla="*/ 5605000 w 13098"/>
                <a:gd name="T17" fmla="*/ 479375 h 21278"/>
                <a:gd name="T18" fmla="*/ 5236250 w 13098"/>
                <a:gd name="T19" fmla="*/ 239375 h 21278"/>
                <a:gd name="T20" fmla="*/ 4867500 w 13098"/>
                <a:gd name="T21" fmla="*/ 120000 h 21278"/>
                <a:gd name="T22" fmla="*/ 4498750 w 13098"/>
                <a:gd name="T23" fmla="*/ 0 h 21278"/>
                <a:gd name="T24" fmla="*/ 4056250 w 13098"/>
                <a:gd name="T25" fmla="*/ 0 h 21278"/>
                <a:gd name="T26" fmla="*/ 3245000 w 13098"/>
                <a:gd name="T27" fmla="*/ 120000 h 21278"/>
                <a:gd name="T28" fmla="*/ 2507500 w 13098"/>
                <a:gd name="T29" fmla="*/ 479375 h 21278"/>
                <a:gd name="T30" fmla="*/ 1770000 w 13098"/>
                <a:gd name="T31" fmla="*/ 1078125 h 21278"/>
                <a:gd name="T32" fmla="*/ 1180000 w 13098"/>
                <a:gd name="T33" fmla="*/ 1916875 h 21278"/>
                <a:gd name="T34" fmla="*/ 663750 w 13098"/>
                <a:gd name="T35" fmla="*/ 2875625 h 21278"/>
                <a:gd name="T36" fmla="*/ 295000 w 13098"/>
                <a:gd name="T37" fmla="*/ 4073750 h 21278"/>
                <a:gd name="T38" fmla="*/ 73750 w 13098"/>
                <a:gd name="T39" fmla="*/ 5271875 h 21278"/>
                <a:gd name="T40" fmla="*/ 0 w 13098"/>
                <a:gd name="T41" fmla="*/ 6589376 h 21278"/>
                <a:gd name="T42" fmla="*/ 73750 w 13098"/>
                <a:gd name="T43" fmla="*/ 7907500 h 21278"/>
                <a:gd name="T44" fmla="*/ 295000 w 13098"/>
                <a:gd name="T45" fmla="*/ 9105625 h 21278"/>
                <a:gd name="T46" fmla="*/ 663750 w 13098"/>
                <a:gd name="T47" fmla="*/ 10303749 h 21278"/>
                <a:gd name="T48" fmla="*/ 1180000 w 13098"/>
                <a:gd name="T49" fmla="*/ 11261874 h 21278"/>
                <a:gd name="T50" fmla="*/ 1475000 w 13098"/>
                <a:gd name="T51" fmla="*/ 11741249 h 21278"/>
                <a:gd name="T52" fmla="*/ 1843750 w 13098"/>
                <a:gd name="T53" fmla="*/ 12100624 h 21278"/>
                <a:gd name="T54" fmla="*/ 2138750 w 13098"/>
                <a:gd name="T55" fmla="*/ 12459999 h 21278"/>
                <a:gd name="T56" fmla="*/ 2507500 w 13098"/>
                <a:gd name="T57" fmla="*/ 12819373 h 21278"/>
                <a:gd name="T58" fmla="*/ 2876250 w 13098"/>
                <a:gd name="T59" fmla="*/ 13059373 h 21278"/>
                <a:gd name="T60" fmla="*/ 3245000 w 13098"/>
                <a:gd name="T61" fmla="*/ 13178751 h 21278"/>
                <a:gd name="T62" fmla="*/ 3613750 w 13098"/>
                <a:gd name="T63" fmla="*/ 13298751 h 21278"/>
                <a:gd name="T64" fmla="*/ 4056250 w 13098"/>
                <a:gd name="T65" fmla="*/ 13298751 h 21278"/>
                <a:gd name="T66" fmla="*/ 4498750 w 13098"/>
                <a:gd name="T67" fmla="*/ 13298751 h 21278"/>
                <a:gd name="T68" fmla="*/ 4867500 w 13098"/>
                <a:gd name="T69" fmla="*/ 13178751 h 21278"/>
                <a:gd name="T70" fmla="*/ 5236250 w 13098"/>
                <a:gd name="T71" fmla="*/ 13059373 h 21278"/>
                <a:gd name="T72" fmla="*/ 5605000 w 13098"/>
                <a:gd name="T73" fmla="*/ 12819373 h 21278"/>
                <a:gd name="T74" fmla="*/ 5973750 w 13098"/>
                <a:gd name="T75" fmla="*/ 12459999 h 21278"/>
                <a:gd name="T76" fmla="*/ 6342500 w 13098"/>
                <a:gd name="T77" fmla="*/ 12100624 h 21278"/>
                <a:gd name="T78" fmla="*/ 6637501 w 13098"/>
                <a:gd name="T79" fmla="*/ 11741249 h 21278"/>
                <a:gd name="T80" fmla="*/ 6932501 w 13098"/>
                <a:gd name="T81" fmla="*/ 11261874 h 21278"/>
                <a:gd name="T82" fmla="*/ 7448751 w 13098"/>
                <a:gd name="T83" fmla="*/ 10303749 h 21278"/>
                <a:gd name="T84" fmla="*/ 7891251 w 13098"/>
                <a:gd name="T85" fmla="*/ 9105625 h 21278"/>
                <a:gd name="T86" fmla="*/ 8111876 w 13098"/>
                <a:gd name="T87" fmla="*/ 7907500 h 21278"/>
                <a:gd name="T88" fmla="*/ 8185626 w 13098"/>
                <a:gd name="T89" fmla="*/ 6589376 h 212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098"/>
                <a:gd name="T136" fmla="*/ 0 h 21278"/>
                <a:gd name="T137" fmla="*/ 13098 w 13098"/>
                <a:gd name="T138" fmla="*/ 21278 h 212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098" h="21278" extrusionOk="0">
                  <a:moveTo>
                    <a:pt x="13097" y="10543"/>
                  </a:moveTo>
                  <a:lnTo>
                    <a:pt x="12979" y="8435"/>
                  </a:lnTo>
                  <a:lnTo>
                    <a:pt x="12626" y="6518"/>
                  </a:lnTo>
                  <a:lnTo>
                    <a:pt x="11918" y="4792"/>
                  </a:lnTo>
                  <a:lnTo>
                    <a:pt x="11092" y="3067"/>
                  </a:lnTo>
                  <a:lnTo>
                    <a:pt x="10620" y="2300"/>
                  </a:lnTo>
                  <a:lnTo>
                    <a:pt x="10148" y="1725"/>
                  </a:lnTo>
                  <a:lnTo>
                    <a:pt x="9558" y="1342"/>
                  </a:lnTo>
                  <a:lnTo>
                    <a:pt x="8968" y="767"/>
                  </a:lnTo>
                  <a:lnTo>
                    <a:pt x="8378" y="383"/>
                  </a:lnTo>
                  <a:lnTo>
                    <a:pt x="7788" y="192"/>
                  </a:lnTo>
                  <a:lnTo>
                    <a:pt x="7198" y="0"/>
                  </a:lnTo>
                  <a:lnTo>
                    <a:pt x="6490" y="0"/>
                  </a:lnTo>
                  <a:lnTo>
                    <a:pt x="5192" y="192"/>
                  </a:lnTo>
                  <a:lnTo>
                    <a:pt x="4012" y="767"/>
                  </a:lnTo>
                  <a:lnTo>
                    <a:pt x="2832" y="1725"/>
                  </a:lnTo>
                  <a:lnTo>
                    <a:pt x="1888" y="3067"/>
                  </a:lnTo>
                  <a:lnTo>
                    <a:pt x="1062" y="4601"/>
                  </a:lnTo>
                  <a:lnTo>
                    <a:pt x="472" y="6518"/>
                  </a:lnTo>
                  <a:lnTo>
                    <a:pt x="118" y="8435"/>
                  </a:lnTo>
                  <a:lnTo>
                    <a:pt x="0" y="10543"/>
                  </a:lnTo>
                  <a:lnTo>
                    <a:pt x="118" y="12652"/>
                  </a:lnTo>
                  <a:lnTo>
                    <a:pt x="472" y="14569"/>
                  </a:lnTo>
                  <a:lnTo>
                    <a:pt x="1062" y="16486"/>
                  </a:lnTo>
                  <a:lnTo>
                    <a:pt x="1888" y="18019"/>
                  </a:lnTo>
                  <a:lnTo>
                    <a:pt x="2360" y="18786"/>
                  </a:lnTo>
                  <a:lnTo>
                    <a:pt x="2950" y="19361"/>
                  </a:lnTo>
                  <a:lnTo>
                    <a:pt x="3422" y="19936"/>
                  </a:lnTo>
                  <a:lnTo>
                    <a:pt x="4012" y="20511"/>
                  </a:lnTo>
                  <a:lnTo>
                    <a:pt x="4602" y="20895"/>
                  </a:lnTo>
                  <a:lnTo>
                    <a:pt x="5192" y="21086"/>
                  </a:lnTo>
                  <a:lnTo>
                    <a:pt x="5782" y="21278"/>
                  </a:lnTo>
                  <a:lnTo>
                    <a:pt x="6490" y="21278"/>
                  </a:lnTo>
                  <a:lnTo>
                    <a:pt x="7198" y="21278"/>
                  </a:lnTo>
                  <a:lnTo>
                    <a:pt x="7788" y="21086"/>
                  </a:lnTo>
                  <a:lnTo>
                    <a:pt x="8378" y="20895"/>
                  </a:lnTo>
                  <a:lnTo>
                    <a:pt x="8968" y="20511"/>
                  </a:lnTo>
                  <a:lnTo>
                    <a:pt x="9558" y="19936"/>
                  </a:lnTo>
                  <a:lnTo>
                    <a:pt x="10148" y="19361"/>
                  </a:lnTo>
                  <a:lnTo>
                    <a:pt x="10620" y="18786"/>
                  </a:lnTo>
                  <a:lnTo>
                    <a:pt x="11092" y="18019"/>
                  </a:lnTo>
                  <a:lnTo>
                    <a:pt x="11918" y="16486"/>
                  </a:lnTo>
                  <a:lnTo>
                    <a:pt x="12626" y="14569"/>
                  </a:lnTo>
                  <a:lnTo>
                    <a:pt x="12979" y="12652"/>
                  </a:lnTo>
                  <a:lnTo>
                    <a:pt x="13097" y="10543"/>
                  </a:lnTo>
                  <a:close/>
                </a:path>
              </a:pathLst>
            </a:custGeom>
            <a:solidFill>
              <a:srgbClr val="000000"/>
            </a:solidFill>
            <a:ln w="9525">
              <a:noFill/>
              <a:round/>
              <a:headEnd/>
              <a:tailEnd/>
            </a:ln>
          </p:spPr>
          <p:txBody>
            <a:bodyPr lIns="91425" tIns="91425" rIns="91425" bIns="91425" anchor="ctr"/>
            <a:lstStyle/>
            <a:p>
              <a:endParaRPr lang="en-US" dirty="0"/>
            </a:p>
          </p:txBody>
        </p:sp>
        <p:sp>
          <p:nvSpPr>
            <p:cNvPr id="44050" name="Shape 163"/>
            <p:cNvSpPr>
              <a:spLocks/>
            </p:cNvSpPr>
            <p:nvPr/>
          </p:nvSpPr>
          <p:spPr bwMode="auto">
            <a:xfrm>
              <a:off x="1554550" y="666125"/>
              <a:ext cx="418925" cy="680525"/>
            </a:xfrm>
            <a:custGeom>
              <a:avLst/>
              <a:gdLst>
                <a:gd name="T0" fmla="*/ 2139375 w 16757"/>
                <a:gd name="T1" fmla="*/ 15215627 h 27221"/>
                <a:gd name="T2" fmla="*/ 2286875 w 16757"/>
                <a:gd name="T3" fmla="*/ 12939374 h 27221"/>
                <a:gd name="T4" fmla="*/ 2729375 w 16757"/>
                <a:gd name="T5" fmla="*/ 10663125 h 27221"/>
                <a:gd name="T6" fmla="*/ 3393125 w 16757"/>
                <a:gd name="T7" fmla="*/ 8626251 h 27221"/>
                <a:gd name="T8" fmla="*/ 4278125 w 16757"/>
                <a:gd name="T9" fmla="*/ 6829376 h 27221"/>
                <a:gd name="T10" fmla="*/ 4794374 w 16757"/>
                <a:gd name="T11" fmla="*/ 6110625 h 27221"/>
                <a:gd name="T12" fmla="*/ 5383749 w 16757"/>
                <a:gd name="T13" fmla="*/ 5391875 h 27221"/>
                <a:gd name="T14" fmla="*/ 5973749 w 16757"/>
                <a:gd name="T15" fmla="*/ 4792500 h 27221"/>
                <a:gd name="T16" fmla="*/ 6637500 w 16757"/>
                <a:gd name="T17" fmla="*/ 4313125 h 27221"/>
                <a:gd name="T18" fmla="*/ 7301250 w 16757"/>
                <a:gd name="T19" fmla="*/ 3953750 h 27221"/>
                <a:gd name="T20" fmla="*/ 7964999 w 16757"/>
                <a:gd name="T21" fmla="*/ 3714375 h 27221"/>
                <a:gd name="T22" fmla="*/ 8702499 w 16757"/>
                <a:gd name="T23" fmla="*/ 3474376 h 27221"/>
                <a:gd name="T24" fmla="*/ 9439999 w 16757"/>
                <a:gd name="T25" fmla="*/ 3474376 h 27221"/>
                <a:gd name="T26" fmla="*/ 9439999 w 16757"/>
                <a:gd name="T27" fmla="*/ 3474376 h 27221"/>
                <a:gd name="T28" fmla="*/ 9882499 w 16757"/>
                <a:gd name="T29" fmla="*/ 3355001 h 27221"/>
                <a:gd name="T30" fmla="*/ 10177498 w 16757"/>
                <a:gd name="T31" fmla="*/ 2995625 h 27221"/>
                <a:gd name="T32" fmla="*/ 10398748 w 16757"/>
                <a:gd name="T33" fmla="*/ 2396250 h 27221"/>
                <a:gd name="T34" fmla="*/ 10472498 w 16757"/>
                <a:gd name="T35" fmla="*/ 1797500 h 27221"/>
                <a:gd name="T36" fmla="*/ 10398748 w 16757"/>
                <a:gd name="T37" fmla="*/ 1078750 h 27221"/>
                <a:gd name="T38" fmla="*/ 10177498 w 16757"/>
                <a:gd name="T39" fmla="*/ 479375 h 27221"/>
                <a:gd name="T40" fmla="*/ 9882499 w 16757"/>
                <a:gd name="T41" fmla="*/ 120000 h 27221"/>
                <a:gd name="T42" fmla="*/ 9439999 w 16757"/>
                <a:gd name="T43" fmla="*/ 0 h 27221"/>
                <a:gd name="T44" fmla="*/ 9439999 w 16757"/>
                <a:gd name="T45" fmla="*/ 0 h 27221"/>
                <a:gd name="T46" fmla="*/ 7522500 w 16757"/>
                <a:gd name="T47" fmla="*/ 359375 h 27221"/>
                <a:gd name="T48" fmla="*/ 5752499 w 16757"/>
                <a:gd name="T49" fmla="*/ 1198125 h 27221"/>
                <a:gd name="T50" fmla="*/ 4130625 w 16757"/>
                <a:gd name="T51" fmla="*/ 2516250 h 27221"/>
                <a:gd name="T52" fmla="*/ 2729375 w 16757"/>
                <a:gd name="T53" fmla="*/ 4433125 h 27221"/>
                <a:gd name="T54" fmla="*/ 1623125 w 16757"/>
                <a:gd name="T55" fmla="*/ 6709376 h 27221"/>
                <a:gd name="T56" fmla="*/ 738125 w 16757"/>
                <a:gd name="T57" fmla="*/ 9225625 h 27221"/>
                <a:gd name="T58" fmla="*/ 221875 w 16757"/>
                <a:gd name="T59" fmla="*/ 12100625 h 27221"/>
                <a:gd name="T60" fmla="*/ 625 w 16757"/>
                <a:gd name="T61" fmla="*/ 15215627 h 27221"/>
                <a:gd name="T62" fmla="*/ 625 w 16757"/>
                <a:gd name="T63" fmla="*/ 15215627 h 27221"/>
                <a:gd name="T64" fmla="*/ 74375 w 16757"/>
                <a:gd name="T65" fmla="*/ 15935002 h 27221"/>
                <a:gd name="T66" fmla="*/ 295625 w 16757"/>
                <a:gd name="T67" fmla="*/ 16413752 h 27221"/>
                <a:gd name="T68" fmla="*/ 590625 w 16757"/>
                <a:gd name="T69" fmla="*/ 16893126 h 27221"/>
                <a:gd name="T70" fmla="*/ 1033125 w 16757"/>
                <a:gd name="T71" fmla="*/ 17013126 h 27221"/>
                <a:gd name="T72" fmla="*/ 1475625 w 16757"/>
                <a:gd name="T73" fmla="*/ 16893126 h 27221"/>
                <a:gd name="T74" fmla="*/ 1844375 w 16757"/>
                <a:gd name="T75" fmla="*/ 16413752 h 27221"/>
                <a:gd name="T76" fmla="*/ 2065625 w 16757"/>
                <a:gd name="T77" fmla="*/ 15935002 h 27221"/>
                <a:gd name="T78" fmla="*/ 2139375 w 16757"/>
                <a:gd name="T79" fmla="*/ 15215627 h 27221"/>
                <a:gd name="T80" fmla="*/ 2139375 w 16757"/>
                <a:gd name="T81" fmla="*/ 15215627 h 27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57"/>
                <a:gd name="T124" fmla="*/ 0 h 27221"/>
                <a:gd name="T125" fmla="*/ 16757 w 16757"/>
                <a:gd name="T126" fmla="*/ 27221 h 27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57" h="27221" extrusionOk="0">
                  <a:moveTo>
                    <a:pt x="3423" y="24345"/>
                  </a:moveTo>
                  <a:lnTo>
                    <a:pt x="3659" y="20703"/>
                  </a:lnTo>
                  <a:lnTo>
                    <a:pt x="4367" y="17061"/>
                  </a:lnTo>
                  <a:lnTo>
                    <a:pt x="5429" y="13802"/>
                  </a:lnTo>
                  <a:lnTo>
                    <a:pt x="6845" y="10927"/>
                  </a:lnTo>
                  <a:lnTo>
                    <a:pt x="7671" y="9777"/>
                  </a:lnTo>
                  <a:lnTo>
                    <a:pt x="8614" y="8627"/>
                  </a:lnTo>
                  <a:lnTo>
                    <a:pt x="9558" y="7668"/>
                  </a:lnTo>
                  <a:lnTo>
                    <a:pt x="10620" y="6901"/>
                  </a:lnTo>
                  <a:lnTo>
                    <a:pt x="11682" y="6326"/>
                  </a:lnTo>
                  <a:lnTo>
                    <a:pt x="12744" y="5943"/>
                  </a:lnTo>
                  <a:lnTo>
                    <a:pt x="13924" y="5559"/>
                  </a:lnTo>
                  <a:lnTo>
                    <a:pt x="15104" y="5559"/>
                  </a:lnTo>
                  <a:lnTo>
                    <a:pt x="15812" y="5368"/>
                  </a:lnTo>
                  <a:lnTo>
                    <a:pt x="16284" y="4793"/>
                  </a:lnTo>
                  <a:lnTo>
                    <a:pt x="16638" y="3834"/>
                  </a:lnTo>
                  <a:lnTo>
                    <a:pt x="16756" y="2876"/>
                  </a:lnTo>
                  <a:lnTo>
                    <a:pt x="16638" y="1726"/>
                  </a:lnTo>
                  <a:lnTo>
                    <a:pt x="16284" y="767"/>
                  </a:lnTo>
                  <a:lnTo>
                    <a:pt x="15812" y="192"/>
                  </a:lnTo>
                  <a:lnTo>
                    <a:pt x="15104" y="0"/>
                  </a:lnTo>
                  <a:lnTo>
                    <a:pt x="12036" y="575"/>
                  </a:lnTo>
                  <a:lnTo>
                    <a:pt x="9204" y="1917"/>
                  </a:lnTo>
                  <a:lnTo>
                    <a:pt x="6609" y="4026"/>
                  </a:lnTo>
                  <a:lnTo>
                    <a:pt x="4367" y="7093"/>
                  </a:lnTo>
                  <a:lnTo>
                    <a:pt x="2597" y="10735"/>
                  </a:lnTo>
                  <a:lnTo>
                    <a:pt x="1181" y="14761"/>
                  </a:lnTo>
                  <a:lnTo>
                    <a:pt x="355" y="19361"/>
                  </a:lnTo>
                  <a:lnTo>
                    <a:pt x="1" y="24345"/>
                  </a:lnTo>
                  <a:lnTo>
                    <a:pt x="119" y="25496"/>
                  </a:lnTo>
                  <a:lnTo>
                    <a:pt x="473" y="26262"/>
                  </a:lnTo>
                  <a:lnTo>
                    <a:pt x="945" y="27029"/>
                  </a:lnTo>
                  <a:lnTo>
                    <a:pt x="1653" y="27221"/>
                  </a:lnTo>
                  <a:lnTo>
                    <a:pt x="2361" y="27029"/>
                  </a:lnTo>
                  <a:lnTo>
                    <a:pt x="2951" y="26262"/>
                  </a:lnTo>
                  <a:lnTo>
                    <a:pt x="3305" y="25496"/>
                  </a:lnTo>
                  <a:lnTo>
                    <a:pt x="3423" y="24345"/>
                  </a:lnTo>
                  <a:close/>
                </a:path>
              </a:pathLst>
            </a:custGeom>
            <a:solidFill>
              <a:srgbClr val="000000"/>
            </a:solidFill>
            <a:ln w="9525">
              <a:noFill/>
              <a:round/>
              <a:headEnd/>
              <a:tailEnd/>
            </a:ln>
          </p:spPr>
          <p:txBody>
            <a:bodyPr lIns="91425" tIns="91425" rIns="91425" bIns="91425" anchor="ctr"/>
            <a:lstStyle/>
            <a:p>
              <a:endParaRPr lang="en-US" dirty="0"/>
            </a:p>
          </p:txBody>
        </p:sp>
        <p:sp>
          <p:nvSpPr>
            <p:cNvPr id="44051" name="Shape 164"/>
            <p:cNvSpPr>
              <a:spLocks/>
            </p:cNvSpPr>
            <p:nvPr/>
          </p:nvSpPr>
          <p:spPr bwMode="auto">
            <a:xfrm>
              <a:off x="1519150" y="1284325"/>
              <a:ext cx="150475" cy="244450"/>
            </a:xfrm>
            <a:custGeom>
              <a:avLst/>
              <a:gdLst>
                <a:gd name="T0" fmla="*/ 1844375 w 6019"/>
                <a:gd name="T1" fmla="*/ 6110624 h 9778"/>
                <a:gd name="T2" fmla="*/ 1475625 w 6019"/>
                <a:gd name="T3" fmla="*/ 5990624 h 9778"/>
                <a:gd name="T4" fmla="*/ 1106875 w 6019"/>
                <a:gd name="T5" fmla="*/ 5871249 h 9778"/>
                <a:gd name="T6" fmla="*/ 811875 w 6019"/>
                <a:gd name="T7" fmla="*/ 5511874 h 9778"/>
                <a:gd name="T8" fmla="*/ 516875 w 6019"/>
                <a:gd name="T9" fmla="*/ 5152500 h 9778"/>
                <a:gd name="T10" fmla="*/ 295625 w 6019"/>
                <a:gd name="T11" fmla="*/ 4673125 h 9778"/>
                <a:gd name="T12" fmla="*/ 148125 w 6019"/>
                <a:gd name="T13" fmla="*/ 4193750 h 9778"/>
                <a:gd name="T14" fmla="*/ 625 w 6019"/>
                <a:gd name="T15" fmla="*/ 3595000 h 9778"/>
                <a:gd name="T16" fmla="*/ 625 w 6019"/>
                <a:gd name="T17" fmla="*/ 2995625 h 9778"/>
                <a:gd name="T18" fmla="*/ 625 w 6019"/>
                <a:gd name="T19" fmla="*/ 2396875 h 9778"/>
                <a:gd name="T20" fmla="*/ 148125 w 6019"/>
                <a:gd name="T21" fmla="*/ 1797500 h 9778"/>
                <a:gd name="T22" fmla="*/ 295625 w 6019"/>
                <a:gd name="T23" fmla="*/ 1318125 h 9778"/>
                <a:gd name="T24" fmla="*/ 516875 w 6019"/>
                <a:gd name="T25" fmla="*/ 839375 h 9778"/>
                <a:gd name="T26" fmla="*/ 811875 w 6019"/>
                <a:gd name="T27" fmla="*/ 480000 h 9778"/>
                <a:gd name="T28" fmla="*/ 1106875 w 6019"/>
                <a:gd name="T29" fmla="*/ 240000 h 9778"/>
                <a:gd name="T30" fmla="*/ 1475625 w 6019"/>
                <a:gd name="T31" fmla="*/ 625 h 9778"/>
                <a:gd name="T32" fmla="*/ 1844375 w 6019"/>
                <a:gd name="T33" fmla="*/ 625 h 9778"/>
                <a:gd name="T34" fmla="*/ 2213125 w 6019"/>
                <a:gd name="T35" fmla="*/ 625 h 9778"/>
                <a:gd name="T36" fmla="*/ 2581875 w 6019"/>
                <a:gd name="T37" fmla="*/ 240000 h 9778"/>
                <a:gd name="T38" fmla="*/ 2876875 w 6019"/>
                <a:gd name="T39" fmla="*/ 480000 h 9778"/>
                <a:gd name="T40" fmla="*/ 3171875 w 6019"/>
                <a:gd name="T41" fmla="*/ 839375 h 9778"/>
                <a:gd name="T42" fmla="*/ 3393125 w 6019"/>
                <a:gd name="T43" fmla="*/ 1318125 h 9778"/>
                <a:gd name="T44" fmla="*/ 3614375 w 6019"/>
                <a:gd name="T45" fmla="*/ 1797500 h 9778"/>
                <a:gd name="T46" fmla="*/ 3688125 w 6019"/>
                <a:gd name="T47" fmla="*/ 2396875 h 9778"/>
                <a:gd name="T48" fmla="*/ 3761875 w 6019"/>
                <a:gd name="T49" fmla="*/ 2995625 h 9778"/>
                <a:gd name="T50" fmla="*/ 3614375 w 6019"/>
                <a:gd name="T51" fmla="*/ 4193750 h 9778"/>
                <a:gd name="T52" fmla="*/ 3171875 w 6019"/>
                <a:gd name="T53" fmla="*/ 5152500 h 9778"/>
                <a:gd name="T54" fmla="*/ 2581875 w 6019"/>
                <a:gd name="T55" fmla="*/ 5871249 h 9778"/>
                <a:gd name="T56" fmla="*/ 1844375 w 6019"/>
                <a:gd name="T57" fmla="*/ 6110624 h 97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9"/>
                <a:gd name="T88" fmla="*/ 0 h 9778"/>
                <a:gd name="T89" fmla="*/ 6019 w 6019"/>
                <a:gd name="T90" fmla="*/ 9778 h 97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9" h="9778" extrusionOk="0">
                  <a:moveTo>
                    <a:pt x="2951" y="9777"/>
                  </a:moveTo>
                  <a:lnTo>
                    <a:pt x="2361" y="9585"/>
                  </a:lnTo>
                  <a:lnTo>
                    <a:pt x="1771" y="9394"/>
                  </a:lnTo>
                  <a:lnTo>
                    <a:pt x="1299" y="8819"/>
                  </a:lnTo>
                  <a:lnTo>
                    <a:pt x="827" y="8244"/>
                  </a:lnTo>
                  <a:lnTo>
                    <a:pt x="473" y="7477"/>
                  </a:lnTo>
                  <a:lnTo>
                    <a:pt x="237" y="6710"/>
                  </a:lnTo>
                  <a:lnTo>
                    <a:pt x="1" y="5752"/>
                  </a:lnTo>
                  <a:lnTo>
                    <a:pt x="1" y="4793"/>
                  </a:lnTo>
                  <a:lnTo>
                    <a:pt x="1" y="3835"/>
                  </a:lnTo>
                  <a:lnTo>
                    <a:pt x="237" y="2876"/>
                  </a:lnTo>
                  <a:lnTo>
                    <a:pt x="473" y="2109"/>
                  </a:lnTo>
                  <a:lnTo>
                    <a:pt x="827" y="1343"/>
                  </a:lnTo>
                  <a:lnTo>
                    <a:pt x="1299" y="768"/>
                  </a:lnTo>
                  <a:lnTo>
                    <a:pt x="1771" y="384"/>
                  </a:lnTo>
                  <a:lnTo>
                    <a:pt x="2361" y="1"/>
                  </a:lnTo>
                  <a:lnTo>
                    <a:pt x="2951" y="1"/>
                  </a:lnTo>
                  <a:lnTo>
                    <a:pt x="3541" y="1"/>
                  </a:lnTo>
                  <a:lnTo>
                    <a:pt x="4131" y="384"/>
                  </a:lnTo>
                  <a:lnTo>
                    <a:pt x="4603" y="768"/>
                  </a:lnTo>
                  <a:lnTo>
                    <a:pt x="5075" y="1343"/>
                  </a:lnTo>
                  <a:lnTo>
                    <a:pt x="5429" y="2109"/>
                  </a:lnTo>
                  <a:lnTo>
                    <a:pt x="5783" y="2876"/>
                  </a:lnTo>
                  <a:lnTo>
                    <a:pt x="5901" y="3835"/>
                  </a:lnTo>
                  <a:lnTo>
                    <a:pt x="6019" y="4793"/>
                  </a:lnTo>
                  <a:lnTo>
                    <a:pt x="5783" y="6710"/>
                  </a:lnTo>
                  <a:lnTo>
                    <a:pt x="5075" y="8244"/>
                  </a:lnTo>
                  <a:lnTo>
                    <a:pt x="4131" y="9394"/>
                  </a:lnTo>
                  <a:lnTo>
                    <a:pt x="2951" y="9777"/>
                  </a:lnTo>
                  <a:close/>
                </a:path>
              </a:pathLst>
            </a:custGeom>
            <a:solidFill>
              <a:srgbClr val="FFFFFF"/>
            </a:solidFill>
            <a:ln w="9525">
              <a:noFill/>
              <a:round/>
              <a:headEnd/>
              <a:tailEnd/>
            </a:ln>
          </p:spPr>
          <p:txBody>
            <a:bodyPr lIns="91425" tIns="91425" rIns="91425" bIns="91425" anchor="ctr"/>
            <a:lstStyle/>
            <a:p>
              <a:endParaRPr lang="en-US" dirty="0"/>
            </a:p>
          </p:txBody>
        </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175"/>
          <p:cNvSpPr txBox="1">
            <a:spLocks noGrp="1"/>
          </p:cNvSpPr>
          <p:nvPr>
            <p:ph type="title"/>
          </p:nvPr>
        </p:nvSpPr>
        <p:spPr/>
        <p:txBody>
          <a:bodyPr tIns="45700" bIns="45700" anchor="ctr">
            <a:normAutofit/>
          </a:bodyP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Skills, Knowledge and Attitude</a:t>
            </a:r>
          </a:p>
        </p:txBody>
      </p:sp>
      <p:sp>
        <p:nvSpPr>
          <p:cNvPr id="48130" name="Shape 176"/>
          <p:cNvSpPr txBox="1">
            <a:spLocks noGrp="1"/>
          </p:cNvSpPr>
          <p:nvPr>
            <p:ph type="body" idx="1"/>
          </p:nvPr>
        </p:nvSpPr>
        <p:spPr/>
        <p:txBody>
          <a:bodyPr tIns="45700" bIns="45700"/>
          <a:lstStyle/>
          <a:p>
            <a:pPr indent="-342900" eaLnBrk="1" hangingPunct="1">
              <a:lnSpc>
                <a:spcPct val="90000"/>
              </a:lnSpc>
              <a:spcBef>
                <a:spcPts val="638"/>
              </a:spcBef>
              <a:spcAft>
                <a:spcPct val="0"/>
              </a:spcAft>
              <a:buClr>
                <a:srgbClr val="000000"/>
              </a:buClr>
              <a:buSzPct val="99000"/>
              <a:buFontTx/>
              <a:buNone/>
            </a:pPr>
            <a:r>
              <a:rPr lang="en-US" b="1" dirty="0" smtClean="0">
                <a:latin typeface="Arial" charset="0"/>
                <a:cs typeface="Arial" charset="0"/>
                <a:sym typeface="Arial" charset="0"/>
              </a:rPr>
              <a:t>You are expected to be knowledgeable</a:t>
            </a:r>
          </a:p>
          <a:p>
            <a:pPr indent="-342900" eaLnBrk="1" hangingPunct="1">
              <a:lnSpc>
                <a:spcPct val="90000"/>
              </a:lnSpc>
              <a:spcBef>
                <a:spcPts val="638"/>
              </a:spcBef>
              <a:spcAft>
                <a:spcPct val="0"/>
              </a:spcAft>
              <a:buClr>
                <a:srgbClr val="000000"/>
              </a:buClr>
              <a:buSzPct val="99000"/>
              <a:buFontTx/>
              <a:buNone/>
            </a:pPr>
            <a:r>
              <a:rPr lang="en-US" b="1" dirty="0" smtClean="0">
                <a:latin typeface="Arial" charset="0"/>
                <a:cs typeface="Arial" charset="0"/>
                <a:sym typeface="Arial" charset="0"/>
              </a:rPr>
              <a:t>about your own</a:t>
            </a:r>
          </a:p>
          <a:p>
            <a:pPr lvl="3" indent="-285750">
              <a:lnSpc>
                <a:spcPct val="90000"/>
              </a:lnSpc>
              <a:spcBef>
                <a:spcPts val="563"/>
              </a:spcBef>
              <a:spcAft>
                <a:spcPct val="0"/>
              </a:spcAft>
              <a:buClr>
                <a:srgbClr val="000000"/>
              </a:buClr>
              <a:buSzPct val="101000"/>
              <a:buFont typeface="Arial" charset="0"/>
              <a:buChar char="•"/>
            </a:pPr>
            <a:r>
              <a:rPr lang="en-US" sz="2800" b="1" dirty="0" smtClean="0">
                <a:latin typeface="Arial" charset="0"/>
                <a:cs typeface="Arial" charset="0"/>
                <a:sym typeface="Arial" charset="0"/>
              </a:rPr>
              <a:t>language</a:t>
            </a:r>
          </a:p>
          <a:p>
            <a:pPr lvl="3" indent="-285750">
              <a:lnSpc>
                <a:spcPct val="90000"/>
              </a:lnSpc>
              <a:spcBef>
                <a:spcPts val="563"/>
              </a:spcBef>
              <a:spcAft>
                <a:spcPct val="0"/>
              </a:spcAft>
              <a:buClr>
                <a:srgbClr val="000000"/>
              </a:buClr>
              <a:buSzPct val="101000"/>
              <a:buFont typeface="Arial" charset="0"/>
              <a:buChar char="•"/>
            </a:pPr>
            <a:r>
              <a:rPr lang="en-US" sz="2800" b="1" dirty="0" smtClean="0">
                <a:latin typeface="Arial" charset="0"/>
                <a:cs typeface="Arial" charset="0"/>
                <a:sym typeface="Arial" charset="0"/>
              </a:rPr>
              <a:t>culture and traditions</a:t>
            </a:r>
          </a:p>
          <a:p>
            <a:pPr lvl="3" indent="-285750">
              <a:lnSpc>
                <a:spcPct val="90000"/>
              </a:lnSpc>
              <a:spcBef>
                <a:spcPts val="563"/>
              </a:spcBef>
              <a:spcAft>
                <a:spcPct val="0"/>
              </a:spcAft>
              <a:buClr>
                <a:srgbClr val="000000"/>
              </a:buClr>
              <a:buSzPct val="101000"/>
              <a:buFont typeface="Arial" charset="0"/>
              <a:buChar char="•"/>
            </a:pPr>
            <a:r>
              <a:rPr lang="en-US" sz="2800" b="1" dirty="0" smtClean="0">
                <a:latin typeface="Arial" charset="0"/>
                <a:cs typeface="Arial" charset="0"/>
                <a:sym typeface="Arial" charset="0"/>
              </a:rPr>
              <a:t>history </a:t>
            </a:r>
          </a:p>
          <a:p>
            <a:pPr lvl="3" indent="-285750">
              <a:lnSpc>
                <a:spcPct val="90000"/>
              </a:lnSpc>
              <a:spcBef>
                <a:spcPts val="563"/>
              </a:spcBef>
              <a:spcAft>
                <a:spcPct val="0"/>
              </a:spcAft>
              <a:buClr>
                <a:srgbClr val="000000"/>
              </a:buClr>
              <a:buSzPct val="101000"/>
              <a:buFont typeface="Arial" charset="0"/>
              <a:buChar char="•"/>
            </a:pPr>
            <a:r>
              <a:rPr lang="en-US" sz="2800" b="1" dirty="0" smtClean="0">
                <a:latin typeface="Arial" charset="0"/>
                <a:cs typeface="Arial" charset="0"/>
                <a:sym typeface="Arial" charset="0"/>
              </a:rPr>
              <a:t>geography </a:t>
            </a:r>
          </a:p>
          <a:p>
            <a:pPr lvl="3" indent="-285750">
              <a:lnSpc>
                <a:spcPct val="90000"/>
              </a:lnSpc>
              <a:spcBef>
                <a:spcPts val="563"/>
              </a:spcBef>
              <a:spcAft>
                <a:spcPct val="0"/>
              </a:spcAft>
              <a:buClr>
                <a:srgbClr val="000000"/>
              </a:buClr>
              <a:buSzPct val="101000"/>
              <a:buFont typeface="Arial" charset="0"/>
              <a:buChar char="•"/>
            </a:pPr>
            <a:r>
              <a:rPr lang="en-US" sz="2800" b="1" dirty="0" smtClean="0">
                <a:latin typeface="Arial" charset="0"/>
                <a:cs typeface="Arial" charset="0"/>
                <a:sym typeface="Arial" charset="0"/>
              </a:rPr>
              <a:t>current events</a:t>
            </a:r>
          </a:p>
          <a:p>
            <a:pPr indent="-342900" eaLnBrk="1" hangingPunct="1">
              <a:lnSpc>
                <a:spcPct val="90000"/>
              </a:lnSpc>
              <a:spcBef>
                <a:spcPts val="638"/>
              </a:spcBef>
              <a:spcAft>
                <a:spcPct val="0"/>
              </a:spcAft>
              <a:buClr>
                <a:srgbClr val="000000"/>
              </a:buClr>
              <a:buSzPct val="25000"/>
              <a:buFontTx/>
              <a:buNone/>
            </a:pPr>
            <a:r>
              <a:rPr lang="en-US" dirty="0" smtClean="0">
                <a:solidFill>
                  <a:srgbClr val="000000"/>
                </a:solidFill>
                <a:latin typeface="Arial" charset="0"/>
                <a:cs typeface="Arial" charset="0"/>
                <a:sym typeface="Arial" charset="0"/>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181"/>
          <p:cNvSpPr txBox="1">
            <a:spLocks noGrp="1"/>
          </p:cNvSpPr>
          <p:nvPr>
            <p:ph type="title"/>
          </p:nvPr>
        </p:nvSpPr>
        <p:spPr>
          <a:xfrm>
            <a:off x="685800" y="457200"/>
            <a:ext cx="7772400" cy="1143000"/>
          </a:xfrm>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Be  Proactive</a:t>
            </a:r>
          </a:p>
        </p:txBody>
      </p:sp>
      <p:sp>
        <p:nvSpPr>
          <p:cNvPr id="182" name="Shape 182"/>
          <p:cNvSpPr txBox="1">
            <a:spLocks noGrp="1"/>
          </p:cNvSpPr>
          <p:nvPr>
            <p:ph type="body" idx="1"/>
          </p:nvPr>
        </p:nvSpPr>
        <p:spPr>
          <a:xfrm>
            <a:off x="762000" y="1524000"/>
            <a:ext cx="7772400" cy="4953000"/>
          </a:xfrm>
        </p:spPr>
        <p:txBody>
          <a:bodyPr tIns="45700" bIns="45700">
            <a:noAutofit/>
          </a:bodyPr>
          <a:lstStyle/>
          <a:p>
            <a:pPr indent="-342900" eaLnBrk="1" fontAlgn="auto" hangingPunct="1">
              <a:buSzPct val="98958"/>
              <a:buNone/>
              <a:defRPr/>
            </a:pPr>
            <a:r>
              <a:rPr lang="en-US" b="1" dirty="0" smtClean="0"/>
              <a:t>	</a:t>
            </a:r>
            <a:r>
              <a:rPr lang="en-US" b="1" dirty="0" smtClean="0">
                <a:latin typeface="Calibri"/>
                <a:cs typeface="Calibri"/>
              </a:rPr>
              <a:t>Can </a:t>
            </a:r>
            <a:r>
              <a:rPr lang="en-US" b="1" dirty="0">
                <a:latin typeface="Calibri"/>
                <a:cs typeface="Calibri"/>
              </a:rPr>
              <a:t>you answer </a:t>
            </a:r>
            <a:r>
              <a:rPr lang="en-US" b="1" dirty="0" smtClean="0">
                <a:latin typeface="Calibri"/>
                <a:cs typeface="Calibri"/>
              </a:rPr>
              <a:t>the </a:t>
            </a:r>
            <a:r>
              <a:rPr lang="en-US" b="1" dirty="0">
                <a:latin typeface="Calibri"/>
                <a:cs typeface="Calibri"/>
              </a:rPr>
              <a:t>questions in your research </a:t>
            </a:r>
            <a:r>
              <a:rPr lang="en-US" b="1" dirty="0" smtClean="0">
                <a:latin typeface="Calibri"/>
                <a:cs typeface="Calibri"/>
              </a:rPr>
              <a:t>notes </a:t>
            </a:r>
            <a:r>
              <a:rPr lang="en-US" b="1" dirty="0">
                <a:latin typeface="Calibri"/>
                <a:cs typeface="Calibri"/>
              </a:rPr>
              <a:t>about your </a:t>
            </a:r>
            <a:r>
              <a:rPr lang="en-US" b="1" u="sng" dirty="0">
                <a:latin typeface="Calibri"/>
                <a:cs typeface="Calibri"/>
              </a:rPr>
              <a:t>own</a:t>
            </a:r>
            <a:r>
              <a:rPr lang="en-US" b="1" dirty="0">
                <a:latin typeface="Calibri"/>
                <a:cs typeface="Calibri"/>
              </a:rPr>
              <a:t> country?</a:t>
            </a:r>
          </a:p>
          <a:p>
            <a:pPr eaLnBrk="1" fontAlgn="auto" hangingPunct="1">
              <a:defRPr/>
            </a:pPr>
            <a:endParaRPr lang="en-US" b="1" dirty="0">
              <a:latin typeface="Calibri"/>
              <a:cs typeface="Calibri"/>
            </a:endParaRPr>
          </a:p>
          <a:p>
            <a:pPr indent="-342900" eaLnBrk="1" fontAlgn="auto" hangingPunct="1">
              <a:buSzPct val="98958"/>
              <a:buNone/>
              <a:defRPr/>
            </a:pPr>
            <a:r>
              <a:rPr lang="en-US" b="1" dirty="0" smtClean="0">
                <a:latin typeface="Calibri"/>
                <a:cs typeface="Calibri"/>
              </a:rPr>
              <a:t>	Remember---- </a:t>
            </a:r>
            <a:r>
              <a:rPr lang="en-US" dirty="0" smtClean="0">
                <a:latin typeface="Calibri"/>
                <a:cs typeface="Calibri"/>
              </a:rPr>
              <a:t>It’s easier to to </a:t>
            </a:r>
            <a:r>
              <a:rPr lang="en-US" dirty="0">
                <a:latin typeface="Calibri"/>
                <a:cs typeface="Calibri"/>
              </a:rPr>
              <a:t>understand another culture </a:t>
            </a:r>
            <a:r>
              <a:rPr lang="en-US" dirty="0" smtClean="0">
                <a:latin typeface="Calibri"/>
                <a:cs typeface="Calibri"/>
              </a:rPr>
              <a:t>if you have a good understanding </a:t>
            </a:r>
            <a:r>
              <a:rPr lang="en-US" dirty="0">
                <a:latin typeface="Calibri"/>
                <a:cs typeface="Calibri"/>
              </a:rPr>
              <a:t>your </a:t>
            </a:r>
            <a:r>
              <a:rPr lang="en-US" dirty="0" smtClean="0">
                <a:latin typeface="Calibri"/>
                <a:cs typeface="Calibri"/>
              </a:rPr>
              <a:t>own </a:t>
            </a:r>
          </a:p>
          <a:p>
            <a:pPr indent="-342900" eaLnBrk="1" fontAlgn="auto" hangingPunct="1">
              <a:buSzPct val="98958"/>
              <a:buNone/>
              <a:defRPr/>
            </a:pPr>
            <a:r>
              <a:rPr lang="en-US" b="1" dirty="0">
                <a:latin typeface="Calibri"/>
                <a:cs typeface="Calibri"/>
              </a:rPr>
              <a:t> </a:t>
            </a:r>
            <a:r>
              <a:rPr lang="en-US" b="1" dirty="0" smtClean="0">
                <a:latin typeface="Calibri"/>
                <a:cs typeface="Calibri"/>
              </a:rPr>
              <a:t>                       ----  </a:t>
            </a:r>
            <a:r>
              <a:rPr lang="en-US" i="1" dirty="0" smtClean="0">
                <a:latin typeface="Calibri"/>
                <a:cs typeface="Calibri"/>
              </a:rPr>
              <a:t>present yourself as a well informed and ‘interested’ person</a:t>
            </a:r>
            <a:endParaRPr lang="en-US" dirty="0">
              <a:latin typeface="Calibri"/>
              <a:cs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hape 62"/>
          <p:cNvSpPr txBox="1">
            <a:spLocks noGrp="1"/>
          </p:cNvSpPr>
          <p:nvPr>
            <p:ph type="ctrTitle" idx="4294967295"/>
          </p:nvPr>
        </p:nvSpPr>
        <p:spPr>
          <a:xfrm>
            <a:off x="838200" y="3124200"/>
            <a:ext cx="7340600" cy="1752600"/>
          </a:xfrm>
        </p:spPr>
        <p:txBody>
          <a:bodyPr tIns="45700" bIns="45700"/>
          <a:lstStyle/>
          <a:p>
            <a:pPr algn="ctr" eaLnBrk="1" hangingPunct="1">
              <a:buClr>
                <a:schemeClr val="hlink"/>
              </a:buClr>
              <a:buSzPct val="25000"/>
            </a:pPr>
            <a:r>
              <a:rPr lang="en-US" sz="4000" b="1" i="1" dirty="0" smtClean="0">
                <a:solidFill>
                  <a:srgbClr val="008000"/>
                </a:solidFill>
                <a:latin typeface="Arial" charset="0"/>
                <a:cs typeface="Arial" charset="0"/>
              </a:rPr>
              <a:t>Welcome to Day One</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March 25</a:t>
            </a:r>
            <a:r>
              <a:rPr lang="en-US" sz="4000" b="1" i="1" smtClean="0">
                <a:solidFill>
                  <a:srgbClr val="008000"/>
                </a:solidFill>
                <a:latin typeface="Arial" charset="0"/>
                <a:cs typeface="Arial" charset="0"/>
              </a:rPr>
              <a:t>, 2017</a:t>
            </a:r>
            <a:r>
              <a:rPr lang="en-US" sz="4000" b="1" i="1" dirty="0" smtClean="0">
                <a:solidFill>
                  <a:schemeClr val="hlink"/>
                </a:solidFill>
                <a:latin typeface="Arial" charset="0"/>
                <a:cs typeface="Arial" charset="0"/>
              </a:rPr>
              <a:t/>
            </a:r>
            <a:br>
              <a:rPr lang="en-US" sz="4000" b="1" i="1" dirty="0" smtClean="0">
                <a:solidFill>
                  <a:schemeClr val="hlink"/>
                </a:solidFill>
                <a:latin typeface="Arial" charset="0"/>
                <a:cs typeface="Arial" charset="0"/>
              </a:rPr>
            </a:br>
            <a:endParaRPr lang="en-US" sz="4000" b="1" i="1" dirty="0" smtClean="0">
              <a:solidFill>
                <a:schemeClr val="hlink"/>
              </a:solidFill>
              <a:latin typeface="Arial" charset="0"/>
              <a:cs typeface="Arial" charset="0"/>
            </a:endParaRPr>
          </a:p>
        </p:txBody>
      </p:sp>
      <p:sp>
        <p:nvSpPr>
          <p:cNvPr id="17410" name="Shape 63"/>
          <p:cNvSpPr>
            <a:spLocks noChangeArrowheads="1"/>
          </p:cNvSpPr>
          <p:nvPr/>
        </p:nvSpPr>
        <p:spPr bwMode="auto">
          <a:xfrm>
            <a:off x="457200" y="685800"/>
            <a:ext cx="8064500" cy="1905000"/>
          </a:xfrm>
          <a:prstGeom prst="rect">
            <a:avLst/>
          </a:prstGeom>
          <a:blipFill dpi="0" rotWithShape="1">
            <a:blip r:embed="rId3"/>
            <a:srcRect/>
            <a:stretch>
              <a:fillRect/>
            </a:stretch>
          </a:blipFill>
          <a:ln w="9525">
            <a:noFill/>
            <a:miter lim="800000"/>
            <a:headEnd/>
            <a:tailEnd/>
          </a:ln>
        </p:spPr>
        <p:txBody>
          <a:bodyPr/>
          <a:lstStyle/>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txBox="1">
            <a:spLocks noGrp="1"/>
          </p:cNvSpPr>
          <p:nvPr>
            <p:ph type="body" idx="1"/>
          </p:nvPr>
        </p:nvSpPr>
        <p:spPr>
          <a:xfrm>
            <a:off x="685800" y="1371600"/>
            <a:ext cx="7772400" cy="5181600"/>
          </a:xfrm>
        </p:spPr>
        <p:txBody>
          <a:bodyPr tIns="45700" bIns="45700">
            <a:noAutofit/>
          </a:bodyPr>
          <a:lstStyle/>
          <a:p>
            <a:pPr indent="-342900" eaLnBrk="1" fontAlgn="auto" hangingPunct="1">
              <a:lnSpc>
                <a:spcPct val="90000"/>
              </a:lnSpc>
              <a:spcBef>
                <a:spcPts val="560"/>
              </a:spcBef>
              <a:buSzPct val="101190"/>
              <a:buNone/>
              <a:defRPr/>
            </a:pPr>
            <a:r>
              <a:rPr lang="en-US" sz="2800" b="1" dirty="0" smtClean="0"/>
              <a:t>	</a:t>
            </a:r>
          </a:p>
          <a:p>
            <a:pPr indent="-342900" eaLnBrk="1" fontAlgn="auto" hangingPunct="1">
              <a:lnSpc>
                <a:spcPct val="90000"/>
              </a:lnSpc>
              <a:spcBef>
                <a:spcPts val="560"/>
              </a:spcBef>
              <a:buSzPct val="101190"/>
              <a:buNone/>
              <a:defRPr/>
            </a:pPr>
            <a:r>
              <a:rPr lang="en-US" sz="2800" b="1" dirty="0">
                <a:latin typeface="Calibri"/>
                <a:cs typeface="Calibri"/>
              </a:rPr>
              <a:t> </a:t>
            </a:r>
            <a:r>
              <a:rPr lang="en-US" sz="2800" b="1" dirty="0" smtClean="0">
                <a:latin typeface="Calibri"/>
                <a:cs typeface="Calibri"/>
              </a:rPr>
              <a:t>   </a:t>
            </a:r>
            <a:r>
              <a:rPr lang="en-US" sz="2800" dirty="0" smtClean="0">
                <a:latin typeface="Calibri"/>
                <a:cs typeface="Calibri"/>
              </a:rPr>
              <a:t>As an ambassador of our </a:t>
            </a:r>
            <a:r>
              <a:rPr lang="en-US" sz="2800" dirty="0">
                <a:latin typeface="Calibri"/>
                <a:cs typeface="Calibri"/>
              </a:rPr>
              <a:t>international district, </a:t>
            </a:r>
            <a:r>
              <a:rPr lang="en-US" sz="2800" dirty="0" smtClean="0">
                <a:latin typeface="Calibri"/>
                <a:cs typeface="Calibri"/>
              </a:rPr>
              <a:t>represent </a:t>
            </a:r>
            <a:r>
              <a:rPr lang="en-US" sz="2800" dirty="0">
                <a:latin typeface="Calibri"/>
                <a:cs typeface="Calibri"/>
              </a:rPr>
              <a:t>the diversity of values and beliefs that co-exist in Canada and the USA</a:t>
            </a:r>
          </a:p>
          <a:p>
            <a:pPr eaLnBrk="1" fontAlgn="auto" hangingPunct="1">
              <a:defRPr/>
            </a:pPr>
            <a:endParaRPr lang="en-US" sz="1400" dirty="0">
              <a:latin typeface="Calibri"/>
              <a:cs typeface="Calibri"/>
            </a:endParaRPr>
          </a:p>
          <a:p>
            <a:pPr indent="-342900" eaLnBrk="1" fontAlgn="auto" hangingPunct="1">
              <a:lnSpc>
                <a:spcPct val="90000"/>
              </a:lnSpc>
              <a:spcBef>
                <a:spcPts val="560"/>
              </a:spcBef>
              <a:buSzPct val="101190"/>
              <a:buNone/>
              <a:defRPr/>
            </a:pPr>
            <a:r>
              <a:rPr lang="en-US" sz="2800" dirty="0" smtClean="0">
                <a:latin typeface="Calibri"/>
                <a:cs typeface="Calibri"/>
              </a:rPr>
              <a:t>	When </a:t>
            </a:r>
            <a:r>
              <a:rPr lang="en-US" sz="2800" dirty="0">
                <a:latin typeface="Calibri"/>
                <a:cs typeface="Calibri"/>
              </a:rPr>
              <a:t>you give your opinion, </a:t>
            </a:r>
            <a:r>
              <a:rPr lang="en-US" sz="2800" dirty="0" smtClean="0">
                <a:latin typeface="Calibri"/>
                <a:cs typeface="Calibri"/>
              </a:rPr>
              <a:t>acknowledge that it is </a:t>
            </a:r>
            <a:r>
              <a:rPr lang="en-US" sz="2800" dirty="0">
                <a:latin typeface="Calibri"/>
                <a:cs typeface="Calibri"/>
              </a:rPr>
              <a:t>your opinion and describe other opinions that exist in North America</a:t>
            </a:r>
          </a:p>
          <a:p>
            <a:pPr eaLnBrk="1" fontAlgn="auto" hangingPunct="1">
              <a:defRPr/>
            </a:pPr>
            <a:endParaRPr lang="en-US" sz="1400" dirty="0">
              <a:latin typeface="Calibri"/>
              <a:cs typeface="Calibri"/>
            </a:endParaRPr>
          </a:p>
          <a:p>
            <a:pPr indent="-342900" eaLnBrk="1" fontAlgn="auto" hangingPunct="1">
              <a:lnSpc>
                <a:spcPct val="90000"/>
              </a:lnSpc>
              <a:spcBef>
                <a:spcPts val="560"/>
              </a:spcBef>
              <a:buSzPct val="101190"/>
              <a:buNone/>
              <a:defRPr/>
            </a:pPr>
            <a:r>
              <a:rPr lang="en-US" sz="2800" dirty="0" smtClean="0">
                <a:latin typeface="Calibri"/>
                <a:cs typeface="Calibri"/>
              </a:rPr>
              <a:t>	Describe other </a:t>
            </a:r>
            <a:r>
              <a:rPr lang="en-US" sz="2800" dirty="0">
                <a:latin typeface="Calibri"/>
                <a:cs typeface="Calibri"/>
              </a:rPr>
              <a:t>opinions with the same respect that you would like your opinion and beliefs </a:t>
            </a:r>
            <a:r>
              <a:rPr lang="en-US" sz="2800" dirty="0" smtClean="0">
                <a:latin typeface="Calibri"/>
                <a:cs typeface="Calibri"/>
              </a:rPr>
              <a:t>expressed</a:t>
            </a:r>
            <a:endParaRPr lang="en-US" sz="2800" dirty="0">
              <a:latin typeface="Calibri"/>
              <a:cs typeface="Calibri"/>
            </a:endParaRPr>
          </a:p>
          <a:p>
            <a:pPr eaLnBrk="1" fontAlgn="auto" hangingPunct="1">
              <a:defRPr/>
            </a:pPr>
            <a:endParaRPr lang="en-US" sz="2800" b="1" dirty="0">
              <a:solidFill>
                <a:srgbClr val="BB0000"/>
              </a:solidFill>
            </a:endParaRPr>
          </a:p>
        </p:txBody>
      </p:sp>
      <p:sp>
        <p:nvSpPr>
          <p:cNvPr id="52226" name="Shape 188"/>
          <p:cNvSpPr txBox="1">
            <a:spLocks noGrp="1"/>
          </p:cNvSpPr>
          <p:nvPr>
            <p:ph type="title"/>
          </p:nvPr>
        </p:nvSpPr>
        <p:spPr>
          <a:xfrm>
            <a:off x="609600" y="304800"/>
            <a:ext cx="7772400" cy="1143000"/>
          </a:xfrm>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What does it take…..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hape 193"/>
          <p:cNvSpPr txBox="1">
            <a:spLocks noGrp="1"/>
          </p:cNvSpPr>
          <p:nvPr>
            <p:ph type="title"/>
          </p:nvPr>
        </p:nvSpPr>
        <p:spPr>
          <a:xfrm>
            <a:off x="609600" y="381000"/>
            <a:ext cx="7772400" cy="838200"/>
          </a:xfrm>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Helpful Phrases</a:t>
            </a:r>
          </a:p>
        </p:txBody>
      </p:sp>
      <p:sp>
        <p:nvSpPr>
          <p:cNvPr id="194" name="Shape 194"/>
          <p:cNvSpPr txBox="1">
            <a:spLocks noGrp="1"/>
          </p:cNvSpPr>
          <p:nvPr>
            <p:ph type="body" idx="1"/>
          </p:nvPr>
        </p:nvSpPr>
        <p:spPr>
          <a:xfrm>
            <a:off x="609600" y="1295400"/>
            <a:ext cx="7772400" cy="5181600"/>
          </a:xfrm>
        </p:spPr>
        <p:txBody>
          <a:bodyPr tIns="45700" bIns="45700">
            <a:noAutofit/>
          </a:bodyPr>
          <a:lstStyle/>
          <a:p>
            <a:pPr indent="-342900" eaLnBrk="1" fontAlgn="auto" hangingPunct="1">
              <a:buSzPct val="98958"/>
              <a:buNone/>
              <a:defRPr/>
            </a:pPr>
            <a:r>
              <a:rPr lang="en-US" b="1" dirty="0" smtClean="0"/>
              <a:t>	</a:t>
            </a:r>
            <a:r>
              <a:rPr lang="en-US" dirty="0" smtClean="0">
                <a:latin typeface="Calibri"/>
                <a:cs typeface="Calibri"/>
              </a:rPr>
              <a:t>I </a:t>
            </a:r>
            <a:r>
              <a:rPr lang="en-US" dirty="0">
                <a:latin typeface="Calibri"/>
                <a:cs typeface="Calibri"/>
              </a:rPr>
              <a:t>have never seen _______ done that way before. Tell me more.</a:t>
            </a:r>
          </a:p>
          <a:p>
            <a:pPr eaLnBrk="1" fontAlgn="auto" hangingPunct="1">
              <a:defRPr/>
            </a:pPr>
            <a:endParaRPr lang="en-US" sz="1800" dirty="0">
              <a:latin typeface="Calibri"/>
              <a:cs typeface="Calibri"/>
            </a:endParaRPr>
          </a:p>
          <a:p>
            <a:pPr indent="-342900" eaLnBrk="1" fontAlgn="auto" hangingPunct="1">
              <a:buSzPct val="98958"/>
              <a:buNone/>
              <a:defRPr/>
            </a:pPr>
            <a:r>
              <a:rPr lang="en-US" dirty="0" smtClean="0">
                <a:latin typeface="Calibri"/>
                <a:cs typeface="Calibri"/>
              </a:rPr>
              <a:t>	Help </a:t>
            </a:r>
            <a:r>
              <a:rPr lang="en-US" dirty="0">
                <a:latin typeface="Calibri"/>
                <a:cs typeface="Calibri"/>
              </a:rPr>
              <a:t>me understand.</a:t>
            </a:r>
          </a:p>
          <a:p>
            <a:pPr eaLnBrk="1" fontAlgn="auto" hangingPunct="1">
              <a:defRPr/>
            </a:pPr>
            <a:endParaRPr lang="en-US" sz="1800" dirty="0">
              <a:latin typeface="Calibri"/>
              <a:cs typeface="Calibri"/>
            </a:endParaRPr>
          </a:p>
          <a:p>
            <a:pPr indent="-342900" eaLnBrk="1" fontAlgn="auto" hangingPunct="1">
              <a:buSzPct val="98958"/>
              <a:buNone/>
              <a:defRPr/>
            </a:pPr>
            <a:r>
              <a:rPr lang="en-US" dirty="0" smtClean="0">
                <a:latin typeface="Calibri"/>
                <a:cs typeface="Calibri"/>
              </a:rPr>
              <a:t>	I </a:t>
            </a:r>
            <a:r>
              <a:rPr lang="en-US" dirty="0">
                <a:latin typeface="Calibri"/>
                <a:cs typeface="Calibri"/>
              </a:rPr>
              <a:t>have not learned to like ______ yet.</a:t>
            </a:r>
          </a:p>
          <a:p>
            <a:pPr eaLnBrk="1" fontAlgn="auto" hangingPunct="1">
              <a:buFont typeface="Arial"/>
              <a:buNone/>
              <a:defRPr/>
            </a:pPr>
            <a:endParaRPr lang="en-US" sz="1800" dirty="0">
              <a:latin typeface="Calibri"/>
              <a:cs typeface="Calibri"/>
            </a:endParaRPr>
          </a:p>
          <a:p>
            <a:pPr indent="-342900" eaLnBrk="1" fontAlgn="auto" hangingPunct="1">
              <a:buSzPct val="98958"/>
              <a:buNone/>
              <a:defRPr/>
            </a:pPr>
            <a:r>
              <a:rPr lang="en-US" dirty="0" smtClean="0">
                <a:latin typeface="Calibri"/>
                <a:cs typeface="Calibri"/>
              </a:rPr>
              <a:t>	Interesting</a:t>
            </a:r>
            <a:r>
              <a:rPr lang="en-US" dirty="0">
                <a:latin typeface="Calibri"/>
                <a:cs typeface="Calibri"/>
              </a:rPr>
              <a:t>!</a:t>
            </a:r>
          </a:p>
          <a:p>
            <a:pPr eaLnBrk="1" fontAlgn="auto" hangingPunct="1">
              <a:defRPr/>
            </a:pPr>
            <a:endParaRPr lang="en-US" sz="1800" dirty="0">
              <a:latin typeface="Calibri"/>
              <a:cs typeface="Calibri"/>
            </a:endParaRPr>
          </a:p>
          <a:p>
            <a:pPr indent="-342900" eaLnBrk="1" fontAlgn="auto" hangingPunct="1">
              <a:buSzPct val="98958"/>
              <a:buNone/>
              <a:defRPr/>
            </a:pPr>
            <a:r>
              <a:rPr lang="en-US" dirty="0" smtClean="0">
                <a:latin typeface="Calibri"/>
                <a:cs typeface="Calibri"/>
              </a:rPr>
              <a:t>	That’s unfamiliar</a:t>
            </a:r>
            <a:r>
              <a:rPr lang="en-US" dirty="0">
                <a:latin typeface="Calibri"/>
                <a:cs typeface="Calibri"/>
              </a:rPr>
              <a:t> </a:t>
            </a:r>
            <a:r>
              <a:rPr lang="en-US" dirty="0" smtClean="0">
                <a:latin typeface="Calibri"/>
                <a:cs typeface="Calibri"/>
              </a:rPr>
              <a:t>to me</a:t>
            </a:r>
            <a:endParaRPr lang="en-US" dirty="0">
              <a:latin typeface="Calibri"/>
              <a:cs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hape 199"/>
          <p:cNvSpPr txBox="1">
            <a:spLocks noGrp="1"/>
          </p:cNvSpPr>
          <p:nvPr>
            <p:ph type="title"/>
          </p:nvPr>
        </p:nvSpPr>
        <p:spPr>
          <a:xfrm>
            <a:off x="609600" y="152400"/>
            <a:ext cx="7772400" cy="1143000"/>
          </a:xfrm>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Controversial Issues</a:t>
            </a:r>
          </a:p>
        </p:txBody>
      </p:sp>
      <p:sp>
        <p:nvSpPr>
          <p:cNvPr id="200" name="Shape 200"/>
          <p:cNvSpPr txBox="1">
            <a:spLocks noGrp="1"/>
          </p:cNvSpPr>
          <p:nvPr>
            <p:ph type="body" idx="1"/>
          </p:nvPr>
        </p:nvSpPr>
        <p:spPr>
          <a:xfrm>
            <a:off x="685800" y="1295400"/>
            <a:ext cx="8229600" cy="5029200"/>
          </a:xfrm>
        </p:spPr>
        <p:txBody>
          <a:bodyPr tIns="45700" bIns="45700">
            <a:noAutofit/>
          </a:bodyPr>
          <a:lstStyle/>
          <a:p>
            <a:pPr indent="-342900" eaLnBrk="1" fontAlgn="auto" hangingPunct="1">
              <a:buSzPct val="25000"/>
              <a:buFont typeface="Arial"/>
              <a:buNone/>
              <a:defRPr/>
            </a:pPr>
            <a:r>
              <a:rPr lang="en-US" dirty="0" smtClean="0"/>
              <a:t>“</a:t>
            </a:r>
            <a:r>
              <a:rPr lang="en-US" dirty="0"/>
              <a:t>A good diplomat will think twice before saying anything. </a:t>
            </a:r>
            <a:r>
              <a:rPr lang="en-US" dirty="0" smtClean="0"/>
              <a:t>  A </a:t>
            </a:r>
            <a:r>
              <a:rPr lang="en-US" dirty="0"/>
              <a:t>great diplomat will </a:t>
            </a:r>
            <a:r>
              <a:rPr lang="en-US" dirty="0" smtClean="0"/>
              <a:t>think </a:t>
            </a:r>
            <a:r>
              <a:rPr lang="en-US" dirty="0"/>
              <a:t>twice before saying nothing</a:t>
            </a:r>
            <a:r>
              <a:rPr lang="en-US" dirty="0" smtClean="0"/>
              <a:t>”</a:t>
            </a:r>
            <a:endParaRPr lang="en-US" sz="2800" dirty="0"/>
          </a:p>
          <a:p>
            <a:pPr indent="-342900" eaLnBrk="1" fontAlgn="auto" hangingPunct="1">
              <a:spcBef>
                <a:spcPts val="0"/>
              </a:spcBef>
              <a:buSzPct val="98958"/>
              <a:buNone/>
              <a:defRPr/>
            </a:pPr>
            <a:endParaRPr lang="en-US" dirty="0" smtClean="0"/>
          </a:p>
          <a:p>
            <a:pPr indent="-342900" eaLnBrk="1" fontAlgn="auto" hangingPunct="1">
              <a:spcBef>
                <a:spcPts val="0"/>
              </a:spcBef>
              <a:buSzPct val="98958"/>
              <a:buNone/>
              <a:defRPr/>
            </a:pPr>
            <a:r>
              <a:rPr lang="en-US" dirty="0" smtClean="0"/>
              <a:t>Diplomacy </a:t>
            </a:r>
            <a:r>
              <a:rPr lang="en-US" dirty="0"/>
              <a:t>when talking </a:t>
            </a:r>
            <a:r>
              <a:rPr lang="en-US" dirty="0" smtClean="0"/>
              <a:t>about controversy </a:t>
            </a:r>
            <a:r>
              <a:rPr lang="en-US" dirty="0"/>
              <a:t>takes </a:t>
            </a:r>
            <a:r>
              <a:rPr lang="en-US" dirty="0" smtClean="0"/>
              <a:t>practice</a:t>
            </a:r>
            <a:endParaRPr lang="en-US" sz="2800" dirty="0"/>
          </a:p>
          <a:p>
            <a:pPr indent="-342900" eaLnBrk="1" fontAlgn="auto" hangingPunct="1">
              <a:spcBef>
                <a:spcPts val="0"/>
              </a:spcBef>
              <a:buSzPct val="98958"/>
              <a:buNone/>
              <a:defRPr/>
            </a:pPr>
            <a:endParaRPr lang="en-US" dirty="0" smtClean="0"/>
          </a:p>
          <a:p>
            <a:pPr indent="-342900" eaLnBrk="1" fontAlgn="auto" hangingPunct="1">
              <a:spcBef>
                <a:spcPts val="0"/>
              </a:spcBef>
              <a:buSzPct val="98958"/>
              <a:buNone/>
              <a:defRPr/>
            </a:pPr>
            <a:r>
              <a:rPr lang="en-US" dirty="0" smtClean="0"/>
              <a:t>A great time to practice active </a:t>
            </a:r>
            <a:r>
              <a:rPr lang="en-US" dirty="0"/>
              <a:t>listening </a:t>
            </a:r>
            <a:r>
              <a:rPr lang="en-US" dirty="0" smtClean="0"/>
              <a:t>skills</a:t>
            </a:r>
          </a:p>
          <a:p>
            <a:pPr indent="-342900" eaLnBrk="1" fontAlgn="auto" hangingPunct="1">
              <a:spcBef>
                <a:spcPts val="0"/>
              </a:spcBef>
              <a:buSzPct val="98958"/>
              <a:buNone/>
              <a:defRPr/>
            </a:pPr>
            <a:endParaRPr lang="en-US" dirty="0" smtClean="0"/>
          </a:p>
          <a:p>
            <a:pPr indent="-342900" eaLnBrk="1" fontAlgn="auto" hangingPunct="1">
              <a:buSzPct val="98958"/>
              <a:buNone/>
              <a:defRPr/>
            </a:pPr>
            <a:r>
              <a:rPr lang="en-US" dirty="0" smtClean="0"/>
              <a:t>Be prepared….anticipate ‘hot button’ issues!</a:t>
            </a:r>
            <a:endParaRPr lang="en-US" dirty="0"/>
          </a:p>
          <a:p>
            <a:pPr eaLnBrk="1" fontAlgn="auto" hangingPunct="1">
              <a:defRPr/>
            </a:pPr>
            <a:endParaRPr lang="en-US" b="1" dirty="0">
              <a:solidFill>
                <a:srgbClr val="BB0000"/>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05"/>
          <p:cNvSpPr txBox="1">
            <a:spLocks noGrp="1"/>
          </p:cNvSpPr>
          <p:nvPr>
            <p:ph type="title" idx="4294967295"/>
          </p:nvPr>
        </p:nvSpPr>
        <p:spPr>
          <a:xfrm>
            <a:off x="609600" y="457200"/>
            <a:ext cx="7772400" cy="1143000"/>
          </a:xfrm>
        </p:spPr>
        <p:txBody>
          <a:bodyPr tIns="45700" bIns="45700"/>
          <a:lstStyle/>
          <a:p>
            <a:pPr algn="ctr">
              <a:buClr>
                <a:srgbClr val="000000"/>
              </a:buClr>
              <a:buSzPct val="25000"/>
            </a:pPr>
            <a:r>
              <a:rPr lang="en-US" sz="3600" b="1" i="1" dirty="0" smtClean="0">
                <a:solidFill>
                  <a:srgbClr val="008000"/>
                </a:solidFill>
                <a:latin typeface="Arial" charset="0"/>
                <a:cs typeface="Arial" charset="0"/>
              </a:rPr>
              <a:t>School   Ambassador</a:t>
            </a:r>
          </a:p>
        </p:txBody>
      </p:sp>
      <p:sp>
        <p:nvSpPr>
          <p:cNvPr id="206" name="Shape 206"/>
          <p:cNvSpPr txBox="1">
            <a:spLocks noGrp="1"/>
          </p:cNvSpPr>
          <p:nvPr>
            <p:ph type="body" idx="4294967295"/>
          </p:nvPr>
        </p:nvSpPr>
        <p:spPr>
          <a:xfrm>
            <a:off x="762000" y="1295400"/>
            <a:ext cx="8153400" cy="5257800"/>
          </a:xfrm>
        </p:spPr>
        <p:txBody>
          <a:bodyPr tIns="45700" bIns="45700">
            <a:noAutofit/>
          </a:bodyPr>
          <a:lstStyle/>
          <a:p>
            <a:pPr marL="0" indent="0" eaLnBrk="1" fontAlgn="auto" hangingPunct="1">
              <a:spcBef>
                <a:spcPts val="0"/>
              </a:spcBef>
              <a:spcAft>
                <a:spcPts val="0"/>
              </a:spcAft>
              <a:buClr>
                <a:schemeClr val="dk1"/>
              </a:buClr>
              <a:buSzPct val="25000"/>
              <a:defRPr/>
            </a:pPr>
            <a:r>
              <a:rPr lang="en-US" sz="2800" dirty="0" smtClean="0">
                <a:solidFill>
                  <a:srgbClr val="000000"/>
                </a:solidFill>
                <a:latin typeface="Calibri"/>
                <a:cs typeface="Calibri"/>
                <a:sym typeface="Arial"/>
              </a:rPr>
              <a:t>Attend regularly, do your school work,  participate in</a:t>
            </a:r>
          </a:p>
          <a:p>
            <a:pPr marL="0" indent="0" eaLnBrk="1" fontAlgn="auto" hangingPunct="1">
              <a:spcBef>
                <a:spcPts val="0"/>
              </a:spcBef>
              <a:spcAft>
                <a:spcPts val="0"/>
              </a:spcAft>
              <a:buClr>
                <a:schemeClr val="dk1"/>
              </a:buClr>
              <a:buSzPct val="25000"/>
              <a:defRPr/>
            </a:pPr>
            <a:r>
              <a:rPr lang="en-US" sz="2800" dirty="0">
                <a:latin typeface="Calibri"/>
                <a:cs typeface="Calibri"/>
                <a:sym typeface="Arial"/>
              </a:rPr>
              <a:t> </a:t>
            </a:r>
            <a:r>
              <a:rPr lang="en-US" sz="2800" dirty="0" smtClean="0">
                <a:latin typeface="Calibri"/>
                <a:cs typeface="Calibri"/>
                <a:sym typeface="Arial"/>
              </a:rPr>
              <a:t>      </a:t>
            </a:r>
            <a:r>
              <a:rPr lang="en-US" sz="2800" dirty="0" smtClean="0">
                <a:solidFill>
                  <a:srgbClr val="000000"/>
                </a:solidFill>
                <a:latin typeface="Calibri"/>
                <a:cs typeface="Calibri"/>
                <a:sym typeface="Arial"/>
              </a:rPr>
              <a:t> school activities</a:t>
            </a:r>
          </a:p>
          <a:p>
            <a:pPr marL="0" indent="0" eaLnBrk="1" fontAlgn="auto" hangingPunct="1">
              <a:spcBef>
                <a:spcPts val="0"/>
              </a:spcBef>
              <a:spcAft>
                <a:spcPts val="0"/>
              </a:spcAft>
              <a:buClr>
                <a:schemeClr val="dk1"/>
              </a:buClr>
              <a:buSzPct val="25000"/>
              <a:defRPr/>
            </a:pPr>
            <a:endParaRPr lang="en-US" sz="2800" dirty="0" smtClean="0">
              <a:solidFill>
                <a:srgbClr val="000000"/>
              </a:solidFill>
              <a:latin typeface="Calibri"/>
              <a:cs typeface="Calibri"/>
              <a:sym typeface="Arial"/>
            </a:endParaRPr>
          </a:p>
          <a:p>
            <a:pPr>
              <a:spcBef>
                <a:spcPts val="0"/>
              </a:spcBef>
              <a:buClr>
                <a:schemeClr val="dk1"/>
              </a:buClr>
              <a:buSzPct val="100000"/>
              <a:defRPr/>
            </a:pPr>
            <a:r>
              <a:rPr lang="en-US" sz="2800" dirty="0" smtClean="0">
                <a:solidFill>
                  <a:srgbClr val="000000"/>
                </a:solidFill>
                <a:latin typeface="Calibri"/>
                <a:cs typeface="Calibri"/>
                <a:sym typeface="Arial"/>
              </a:rPr>
              <a:t>Initiate contacts --- join sports teams, clubs, activities ….that enable you to interact meaningfully with others</a:t>
            </a:r>
          </a:p>
          <a:p>
            <a:pPr marL="0" indent="0">
              <a:spcBef>
                <a:spcPts val="0"/>
              </a:spcBef>
              <a:buClr>
                <a:schemeClr val="dk1"/>
              </a:buClr>
              <a:buSzPct val="100000"/>
              <a:buNone/>
              <a:defRPr/>
            </a:pPr>
            <a:endParaRPr lang="en-US" sz="2800" dirty="0" smtClean="0">
              <a:solidFill>
                <a:srgbClr val="000000"/>
              </a:solidFill>
              <a:latin typeface="Calibri"/>
              <a:cs typeface="Calibri"/>
              <a:sym typeface="Arial"/>
            </a:endParaRPr>
          </a:p>
          <a:p>
            <a:pPr>
              <a:spcBef>
                <a:spcPts val="0"/>
              </a:spcBef>
              <a:buClr>
                <a:schemeClr val="dk1"/>
              </a:buClr>
              <a:buSzPct val="100000"/>
              <a:defRPr/>
            </a:pPr>
            <a:r>
              <a:rPr lang="en-US" sz="2800" dirty="0" smtClean="0">
                <a:solidFill>
                  <a:srgbClr val="000000"/>
                </a:solidFill>
                <a:latin typeface="Calibri"/>
                <a:cs typeface="Calibri"/>
                <a:sym typeface="Arial"/>
              </a:rPr>
              <a:t>Speak, speak, speak … your new language --- others</a:t>
            </a:r>
          </a:p>
          <a:p>
            <a:pPr>
              <a:spcBef>
                <a:spcPts val="0"/>
              </a:spcBef>
              <a:buClr>
                <a:schemeClr val="dk1"/>
              </a:buClr>
              <a:buSzPct val="100000"/>
              <a:defRPr/>
            </a:pPr>
            <a:r>
              <a:rPr lang="en-US" sz="2800" dirty="0">
                <a:latin typeface="Calibri"/>
                <a:cs typeface="Calibri"/>
                <a:sym typeface="Arial"/>
              </a:rPr>
              <a:t> </a:t>
            </a:r>
            <a:r>
              <a:rPr lang="en-US" sz="2800" dirty="0" smtClean="0">
                <a:latin typeface="Calibri"/>
                <a:cs typeface="Calibri"/>
                <a:sym typeface="Arial"/>
              </a:rPr>
              <a:t>    </a:t>
            </a:r>
            <a:r>
              <a:rPr lang="en-US" sz="2800" dirty="0" smtClean="0">
                <a:solidFill>
                  <a:srgbClr val="000000"/>
                </a:solidFill>
                <a:latin typeface="Calibri"/>
                <a:cs typeface="Calibri"/>
                <a:sym typeface="Arial"/>
              </a:rPr>
              <a:t> will support your efforts</a:t>
            </a:r>
          </a:p>
          <a:p>
            <a:pPr>
              <a:spcBef>
                <a:spcPts val="0"/>
              </a:spcBef>
              <a:buClr>
                <a:schemeClr val="dk1"/>
              </a:buClr>
              <a:buSzPct val="100000"/>
              <a:defRPr/>
            </a:pPr>
            <a:endParaRPr lang="en-US" sz="2800" dirty="0" smtClean="0">
              <a:solidFill>
                <a:srgbClr val="000000"/>
              </a:solidFill>
              <a:latin typeface="Calibri"/>
              <a:cs typeface="Calibri"/>
              <a:sym typeface="Arial"/>
            </a:endParaRPr>
          </a:p>
          <a:p>
            <a:pPr>
              <a:spcBef>
                <a:spcPts val="0"/>
              </a:spcBef>
              <a:buClr>
                <a:schemeClr val="dk1"/>
              </a:buClr>
              <a:buSzPct val="100000"/>
              <a:defRPr/>
            </a:pPr>
            <a:r>
              <a:rPr lang="en-US" sz="2800" i="1" dirty="0" smtClean="0">
                <a:solidFill>
                  <a:srgbClr val="000000"/>
                </a:solidFill>
                <a:latin typeface="Calibri"/>
                <a:cs typeface="Calibri"/>
                <a:sym typeface="Arial"/>
              </a:rPr>
              <a:t>“This </a:t>
            </a:r>
            <a:r>
              <a:rPr lang="en-US" sz="2800" i="1" u="sng" dirty="0" smtClean="0">
                <a:solidFill>
                  <a:srgbClr val="000000"/>
                </a:solidFill>
                <a:latin typeface="Calibri"/>
                <a:cs typeface="Calibri"/>
                <a:sym typeface="Arial"/>
              </a:rPr>
              <a:t>is no</a:t>
            </a:r>
            <a:r>
              <a:rPr lang="en-US" sz="2800" i="1" dirty="0" smtClean="0">
                <a:solidFill>
                  <a:srgbClr val="000000"/>
                </a:solidFill>
                <a:latin typeface="Calibri"/>
                <a:cs typeface="Calibri"/>
                <a:sym typeface="Arial"/>
              </a:rPr>
              <a:t>t  a vacation.  This is a year of learning!”</a:t>
            </a:r>
          </a:p>
          <a:p>
            <a:pPr>
              <a:spcBef>
                <a:spcPts val="0"/>
              </a:spcBef>
              <a:buClr>
                <a:schemeClr val="dk1"/>
              </a:buClr>
              <a:buSzPct val="100000"/>
              <a:defRPr/>
            </a:pPr>
            <a:endParaRPr lang="en-US" sz="2800" b="1" dirty="0" smtClean="0">
              <a:solidFill>
                <a:srgbClr val="000000"/>
              </a:solidFill>
              <a:sym typeface="Arial"/>
            </a:endParaRPr>
          </a:p>
          <a:p>
            <a:pPr>
              <a:spcBef>
                <a:spcPts val="0"/>
              </a:spcBef>
              <a:buClr>
                <a:schemeClr val="dk1"/>
              </a:buClr>
              <a:buSzPct val="25000"/>
              <a:buFont typeface="Wingdings" charset="2"/>
              <a:buChar char="ü"/>
              <a:defRPr/>
            </a:pPr>
            <a:endParaRPr lang="en-US" sz="3400" b="1" dirty="0">
              <a:solidFill>
                <a:srgbClr val="000000"/>
              </a:solidFill>
              <a:sym typeface="Arial"/>
            </a:endParaRPr>
          </a:p>
          <a:p>
            <a:pPr>
              <a:spcBef>
                <a:spcPts val="0"/>
              </a:spcBef>
              <a:buClr>
                <a:schemeClr val="dk1"/>
              </a:buClr>
              <a:buSzPct val="25000"/>
              <a:buFont typeface="Wingdings" charset="2"/>
              <a:buChar char="ü"/>
              <a:defRPr/>
            </a:pPr>
            <a:endParaRPr lang="en-US" sz="3400" b="1" dirty="0" smtClean="0">
              <a:solidFill>
                <a:srgbClr val="000000"/>
              </a:solidFill>
              <a:sym typeface="Arial"/>
            </a:endParaRPr>
          </a:p>
          <a:p>
            <a:pPr eaLnBrk="1" fontAlgn="auto" hangingPunct="1">
              <a:spcBef>
                <a:spcPts val="0"/>
              </a:spcBef>
              <a:spcAft>
                <a:spcPts val="0"/>
              </a:spcAft>
              <a:defRPr/>
            </a:pPr>
            <a:endParaRPr lang="en-US" sz="3400" b="1" dirty="0">
              <a:solidFill>
                <a:srgbClr val="BB0000"/>
              </a:solidFill>
              <a:sym typeface="Arial"/>
            </a:endParaRPr>
          </a:p>
          <a:p>
            <a:pPr eaLnBrk="1" fontAlgn="auto" hangingPunct="1">
              <a:spcBef>
                <a:spcPts val="0"/>
              </a:spcBef>
              <a:spcAft>
                <a:spcPts val="0"/>
              </a:spcAft>
              <a:defRPr/>
            </a:pPr>
            <a:endParaRPr lang="en-US" sz="3400" b="1" dirty="0">
              <a:solidFill>
                <a:srgbClr val="BB0000"/>
              </a:solidFil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hape 211"/>
          <p:cNvSpPr txBox="1">
            <a:spLocks noGrp="1"/>
          </p:cNvSpPr>
          <p:nvPr>
            <p:ph type="title" idx="4294967295"/>
          </p:nvPr>
        </p:nvSpPr>
        <p:spPr>
          <a:xfrm>
            <a:off x="533400" y="609600"/>
            <a:ext cx="7772400" cy="1143000"/>
          </a:xfrm>
        </p:spPr>
        <p:txBody>
          <a:bodyPr tIns="45700" bIns="45700"/>
          <a:lstStyle/>
          <a:p>
            <a:pPr algn="ctr">
              <a:buClr>
                <a:srgbClr val="000000"/>
              </a:buClr>
              <a:buSzPct val="25000"/>
            </a:pPr>
            <a:r>
              <a:rPr lang="en-US" sz="3600" b="1" i="1" dirty="0">
                <a:solidFill>
                  <a:srgbClr val="008000"/>
                </a:solidFill>
                <a:latin typeface="Arial" charset="0"/>
                <a:cs typeface="Arial" charset="0"/>
              </a:rPr>
              <a:t>Host District Ambassador</a:t>
            </a:r>
            <a:endParaRPr lang="en-US" sz="3600" b="1" i="1" dirty="0" smtClean="0">
              <a:solidFill>
                <a:srgbClr val="008000"/>
              </a:solidFill>
              <a:latin typeface="Arial" charset="0"/>
              <a:cs typeface="Arial" charset="0"/>
            </a:endParaRPr>
          </a:p>
        </p:txBody>
      </p:sp>
      <p:sp>
        <p:nvSpPr>
          <p:cNvPr id="212" name="Shape 212"/>
          <p:cNvSpPr txBox="1">
            <a:spLocks noGrp="1"/>
          </p:cNvSpPr>
          <p:nvPr>
            <p:ph type="body" idx="4294967295"/>
          </p:nvPr>
        </p:nvSpPr>
        <p:spPr>
          <a:xfrm>
            <a:off x="685800" y="1676400"/>
            <a:ext cx="7772400" cy="4572000"/>
          </a:xfrm>
        </p:spPr>
        <p:txBody>
          <a:bodyPr tIns="45700" bIns="45700">
            <a:noAutofit/>
          </a:bodyPr>
          <a:lstStyle/>
          <a:p>
            <a:pPr marL="342900" indent="-342900" eaLnBrk="1" fontAlgn="auto" hangingPunct="1">
              <a:lnSpc>
                <a:spcPct val="85000"/>
              </a:lnSpc>
              <a:spcBef>
                <a:spcPts val="640"/>
              </a:spcBef>
              <a:spcAft>
                <a:spcPts val="0"/>
              </a:spcAft>
              <a:buClr>
                <a:schemeClr val="dk1"/>
              </a:buClr>
              <a:buSzPct val="98958"/>
              <a:defRPr/>
            </a:pPr>
            <a:r>
              <a:rPr lang="en-US" sz="3200" b="1" dirty="0" smtClean="0">
                <a:sym typeface="Arial"/>
              </a:rPr>
              <a:t>	</a:t>
            </a:r>
            <a:r>
              <a:rPr lang="en-US" sz="2800" dirty="0" smtClean="0">
                <a:latin typeface="Calibri"/>
                <a:cs typeface="Calibri"/>
                <a:sym typeface="Arial"/>
              </a:rPr>
              <a:t>Although Rotary shares similar principles and beliefs, each </a:t>
            </a:r>
            <a:r>
              <a:rPr lang="en-US" sz="2800" dirty="0">
                <a:latin typeface="Calibri"/>
                <a:cs typeface="Calibri"/>
                <a:sym typeface="Arial"/>
              </a:rPr>
              <a:t>Rotary District is </a:t>
            </a:r>
            <a:r>
              <a:rPr lang="en-US" sz="2800" dirty="0" smtClean="0">
                <a:latin typeface="Calibri"/>
                <a:cs typeface="Calibri"/>
                <a:sym typeface="Arial"/>
              </a:rPr>
              <a:t>unique</a:t>
            </a:r>
          </a:p>
          <a:p>
            <a:pPr marL="342900" indent="-342900" eaLnBrk="1" fontAlgn="auto" hangingPunct="1">
              <a:lnSpc>
                <a:spcPct val="85000"/>
              </a:lnSpc>
              <a:spcBef>
                <a:spcPts val="640"/>
              </a:spcBef>
              <a:spcAft>
                <a:spcPts val="0"/>
              </a:spcAft>
              <a:buClr>
                <a:schemeClr val="dk1"/>
              </a:buClr>
              <a:buSzPct val="98958"/>
              <a:buFont typeface="Arial"/>
              <a:buChar char="•"/>
              <a:defRPr/>
            </a:pPr>
            <a:endParaRPr lang="en-US" sz="2800" dirty="0">
              <a:latin typeface="Calibri"/>
              <a:cs typeface="Calibri"/>
              <a:sym typeface="Arial"/>
            </a:endParaRPr>
          </a:p>
          <a:p>
            <a:pPr marL="342900" indent="-342900" eaLnBrk="1" fontAlgn="auto" hangingPunct="1">
              <a:lnSpc>
                <a:spcPct val="85000"/>
              </a:lnSpc>
              <a:spcBef>
                <a:spcPts val="640"/>
              </a:spcBef>
              <a:spcAft>
                <a:spcPts val="0"/>
              </a:spcAft>
              <a:buClr>
                <a:schemeClr val="dk1"/>
              </a:buClr>
              <a:buSzPct val="98958"/>
              <a:defRPr/>
            </a:pPr>
            <a:r>
              <a:rPr lang="en-US" sz="2800" dirty="0" smtClean="0">
                <a:latin typeface="Calibri"/>
                <a:cs typeface="Calibri"/>
                <a:sym typeface="Arial"/>
              </a:rPr>
              <a:t>	Host </a:t>
            </a:r>
            <a:r>
              <a:rPr lang="en-US" sz="2800" dirty="0">
                <a:latin typeface="Calibri"/>
                <a:cs typeface="Calibri"/>
                <a:sym typeface="Arial"/>
              </a:rPr>
              <a:t>district rules take </a:t>
            </a:r>
            <a:r>
              <a:rPr lang="en-US" sz="2800" dirty="0" smtClean="0">
                <a:latin typeface="Calibri"/>
                <a:cs typeface="Calibri"/>
                <a:sym typeface="Arial"/>
              </a:rPr>
              <a:t>precedence</a:t>
            </a:r>
          </a:p>
          <a:p>
            <a:pPr marL="342900" indent="-342900" eaLnBrk="1" fontAlgn="auto" hangingPunct="1">
              <a:lnSpc>
                <a:spcPct val="85000"/>
              </a:lnSpc>
              <a:spcBef>
                <a:spcPts val="640"/>
              </a:spcBef>
              <a:spcAft>
                <a:spcPts val="0"/>
              </a:spcAft>
              <a:buClr>
                <a:schemeClr val="dk1"/>
              </a:buClr>
              <a:buSzPct val="98958"/>
              <a:buFont typeface="Arial"/>
              <a:buChar char="•"/>
              <a:defRPr/>
            </a:pPr>
            <a:endParaRPr lang="en-US" sz="2800" dirty="0">
              <a:latin typeface="Calibri"/>
              <a:cs typeface="Calibri"/>
              <a:sym typeface="Arial"/>
            </a:endParaRPr>
          </a:p>
          <a:p>
            <a:pPr marL="342900" indent="-342900" eaLnBrk="1" fontAlgn="auto" hangingPunct="1">
              <a:lnSpc>
                <a:spcPct val="85000"/>
              </a:lnSpc>
              <a:spcBef>
                <a:spcPts val="640"/>
              </a:spcBef>
              <a:spcAft>
                <a:spcPts val="0"/>
              </a:spcAft>
              <a:buClr>
                <a:schemeClr val="dk1"/>
              </a:buClr>
              <a:buSzPct val="98958"/>
              <a:defRPr/>
            </a:pPr>
            <a:r>
              <a:rPr lang="en-US" sz="2800" dirty="0" smtClean="0">
                <a:latin typeface="Calibri"/>
                <a:cs typeface="Calibri"/>
                <a:sym typeface="Arial"/>
              </a:rPr>
              <a:t>	Be </a:t>
            </a:r>
            <a:r>
              <a:rPr lang="en-US" sz="2800" dirty="0">
                <a:latin typeface="Calibri"/>
                <a:cs typeface="Calibri"/>
                <a:sym typeface="Arial"/>
              </a:rPr>
              <a:t>familiar with </a:t>
            </a:r>
            <a:r>
              <a:rPr lang="en-US" sz="2800" i="1" dirty="0" smtClean="0">
                <a:latin typeface="Calibri"/>
                <a:cs typeface="Calibri"/>
                <a:sym typeface="Arial"/>
              </a:rPr>
              <a:t>/ </a:t>
            </a:r>
            <a:r>
              <a:rPr lang="en-US" sz="2800" dirty="0" smtClean="0">
                <a:latin typeface="Calibri"/>
                <a:cs typeface="Calibri"/>
                <a:sym typeface="Arial"/>
              </a:rPr>
              <a:t>follow the </a:t>
            </a:r>
            <a:r>
              <a:rPr lang="en-US" sz="2800" dirty="0">
                <a:latin typeface="Calibri"/>
                <a:cs typeface="Calibri"/>
                <a:sym typeface="Arial"/>
              </a:rPr>
              <a:t>rules of </a:t>
            </a:r>
            <a:r>
              <a:rPr lang="en-US" sz="2800" dirty="0" smtClean="0">
                <a:latin typeface="Calibri"/>
                <a:cs typeface="Calibri"/>
                <a:sym typeface="Arial"/>
              </a:rPr>
              <a:t>host district</a:t>
            </a:r>
          </a:p>
          <a:p>
            <a:pPr marL="342900" indent="-342900" eaLnBrk="1" fontAlgn="auto" hangingPunct="1">
              <a:lnSpc>
                <a:spcPct val="85000"/>
              </a:lnSpc>
              <a:spcBef>
                <a:spcPts val="640"/>
              </a:spcBef>
              <a:spcAft>
                <a:spcPts val="0"/>
              </a:spcAft>
              <a:buClr>
                <a:schemeClr val="dk1"/>
              </a:buClr>
              <a:buSzPct val="98958"/>
              <a:buFont typeface="Arial"/>
              <a:buChar char="•"/>
              <a:defRPr/>
            </a:pPr>
            <a:endParaRPr lang="en-US" sz="2800" dirty="0" smtClean="0">
              <a:latin typeface="Calibri"/>
              <a:cs typeface="Calibri"/>
              <a:sym typeface="Arial"/>
            </a:endParaRPr>
          </a:p>
          <a:p>
            <a:pPr marL="342900" indent="-342900" eaLnBrk="1" fontAlgn="auto" hangingPunct="1">
              <a:lnSpc>
                <a:spcPct val="85000"/>
              </a:lnSpc>
              <a:spcBef>
                <a:spcPts val="640"/>
              </a:spcBef>
              <a:spcAft>
                <a:spcPts val="0"/>
              </a:spcAft>
              <a:buClr>
                <a:schemeClr val="dk1"/>
              </a:buClr>
              <a:buSzPct val="98958"/>
              <a:defRPr/>
            </a:pPr>
            <a:r>
              <a:rPr lang="en-US" sz="2800" dirty="0" smtClean="0">
                <a:latin typeface="Calibri"/>
                <a:cs typeface="Calibri"/>
                <a:sym typeface="Arial"/>
              </a:rPr>
              <a:t>	Be an active participant in District activities </a:t>
            </a:r>
          </a:p>
          <a:p>
            <a:pPr marL="342900" indent="-342900" eaLnBrk="1" fontAlgn="auto" hangingPunct="1">
              <a:lnSpc>
                <a:spcPct val="85000"/>
              </a:lnSpc>
              <a:spcBef>
                <a:spcPts val="640"/>
              </a:spcBef>
              <a:spcAft>
                <a:spcPts val="0"/>
              </a:spcAft>
              <a:buClr>
                <a:schemeClr val="dk1"/>
              </a:buClr>
              <a:buSzPct val="98958"/>
              <a:defRPr/>
            </a:pPr>
            <a:r>
              <a:rPr lang="en-US" sz="2800" dirty="0">
                <a:latin typeface="Calibri"/>
                <a:cs typeface="Calibri"/>
                <a:sym typeface="Arial"/>
              </a:rPr>
              <a:t> </a:t>
            </a:r>
            <a:r>
              <a:rPr lang="en-US" sz="2800" dirty="0" smtClean="0">
                <a:latin typeface="Calibri"/>
                <a:cs typeface="Calibri"/>
                <a:sym typeface="Arial"/>
              </a:rPr>
              <a:t>          whenever possible</a:t>
            </a:r>
            <a:endParaRPr lang="en-US" sz="2800" dirty="0">
              <a:latin typeface="Calibri"/>
              <a:cs typeface="Calibri"/>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hape 217"/>
          <p:cNvSpPr txBox="1">
            <a:spLocks noGrp="1"/>
          </p:cNvSpPr>
          <p:nvPr>
            <p:ph type="title" idx="4294967295"/>
          </p:nvPr>
        </p:nvSpPr>
        <p:spPr>
          <a:xfrm>
            <a:off x="685800" y="304800"/>
            <a:ext cx="7772400" cy="1143000"/>
          </a:xfrm>
        </p:spPr>
        <p:txBody>
          <a:bodyPr tIns="45700" bIns="45700"/>
          <a:lstStyle/>
          <a:p>
            <a:pPr algn="ctr" eaLnBrk="1" hangingPunct="1">
              <a:buClr>
                <a:srgbClr val="000000"/>
              </a:buClr>
              <a:buSzPct val="25000"/>
            </a:pPr>
            <a:r>
              <a:rPr lang="en-US" sz="3600" b="1" i="1" dirty="0" smtClean="0">
                <a:solidFill>
                  <a:srgbClr val="008000"/>
                </a:solidFill>
                <a:latin typeface="Arial" charset="0"/>
                <a:cs typeface="Arial" charset="0"/>
              </a:rPr>
              <a:t> Host Club  Ambassador</a:t>
            </a:r>
          </a:p>
        </p:txBody>
      </p:sp>
      <p:sp>
        <p:nvSpPr>
          <p:cNvPr id="218" name="Shape 218"/>
          <p:cNvSpPr txBox="1">
            <a:spLocks noGrp="1"/>
          </p:cNvSpPr>
          <p:nvPr>
            <p:ph type="body" idx="4294967295"/>
          </p:nvPr>
        </p:nvSpPr>
        <p:spPr>
          <a:xfrm>
            <a:off x="533400" y="1295400"/>
            <a:ext cx="8382000" cy="5181600"/>
          </a:xfrm>
        </p:spPr>
        <p:txBody>
          <a:bodyPr tIns="45700" bIns="45700">
            <a:noAutofit/>
          </a:bodyPr>
          <a:lstStyle/>
          <a:p>
            <a:pPr marL="342900" indent="-342900" eaLnBrk="1" fontAlgn="auto" hangingPunct="1">
              <a:lnSpc>
                <a:spcPct val="90000"/>
              </a:lnSpc>
              <a:spcBef>
                <a:spcPts val="520"/>
              </a:spcBef>
              <a:spcAft>
                <a:spcPts val="0"/>
              </a:spcAft>
              <a:buClr>
                <a:schemeClr val="dk1"/>
              </a:buClr>
              <a:buSzPct val="25000"/>
              <a:buFont typeface="Arial"/>
              <a:buNone/>
              <a:defRPr/>
            </a:pPr>
            <a:r>
              <a:rPr lang="en-US" sz="2600" dirty="0">
                <a:sym typeface="Arial"/>
              </a:rPr>
              <a:t>Rotary Meetings</a:t>
            </a:r>
          </a:p>
          <a:p>
            <a:pPr marL="342900" indent="-342900" eaLnBrk="1" fontAlgn="auto" hangingPunct="1">
              <a:lnSpc>
                <a:spcPct val="85000"/>
              </a:lnSpc>
              <a:spcBef>
                <a:spcPts val="520"/>
              </a:spcBef>
              <a:spcAft>
                <a:spcPts val="0"/>
              </a:spcAft>
              <a:buClr>
                <a:schemeClr val="dk1"/>
              </a:buClr>
              <a:buSzPct val="99358"/>
              <a:defRPr/>
            </a:pPr>
            <a:r>
              <a:rPr lang="en-US" sz="2600" dirty="0" smtClean="0">
                <a:sym typeface="Arial"/>
              </a:rPr>
              <a:t>	Attend </a:t>
            </a:r>
            <a:r>
              <a:rPr lang="en-US" sz="2600" dirty="0">
                <a:sym typeface="Arial"/>
              </a:rPr>
              <a:t>as many as </a:t>
            </a:r>
            <a:r>
              <a:rPr lang="en-US" sz="2600" dirty="0" smtClean="0">
                <a:sym typeface="Arial"/>
              </a:rPr>
              <a:t>possible-- </a:t>
            </a:r>
            <a:r>
              <a:rPr lang="en-US" sz="2600" dirty="0">
                <a:sym typeface="Arial"/>
              </a:rPr>
              <a:t>at least </a:t>
            </a:r>
            <a:r>
              <a:rPr lang="en-US" sz="2600" dirty="0" smtClean="0">
                <a:sym typeface="Arial"/>
              </a:rPr>
              <a:t>monthly </a:t>
            </a:r>
          </a:p>
          <a:p>
            <a:pPr marL="342900" indent="-342900" eaLnBrk="1" fontAlgn="auto" hangingPunct="1">
              <a:lnSpc>
                <a:spcPct val="85000"/>
              </a:lnSpc>
              <a:spcBef>
                <a:spcPts val="520"/>
              </a:spcBef>
              <a:spcAft>
                <a:spcPts val="0"/>
              </a:spcAft>
              <a:buClr>
                <a:schemeClr val="dk1"/>
              </a:buClr>
              <a:buSzPct val="99358"/>
              <a:defRPr/>
            </a:pPr>
            <a:r>
              <a:rPr lang="en-US" sz="2600" dirty="0" smtClean="0">
                <a:sym typeface="Arial"/>
              </a:rPr>
              <a:t>	  ….and if possible….each week</a:t>
            </a:r>
            <a:endParaRPr lang="en-US" sz="2600" dirty="0">
              <a:sym typeface="Arial"/>
            </a:endParaRPr>
          </a:p>
          <a:p>
            <a:pPr marL="0" indent="0" eaLnBrk="1" fontAlgn="auto" hangingPunct="1">
              <a:lnSpc>
                <a:spcPct val="85000"/>
              </a:lnSpc>
              <a:spcBef>
                <a:spcPts val="520"/>
              </a:spcBef>
              <a:spcAft>
                <a:spcPts val="0"/>
              </a:spcAft>
              <a:buClr>
                <a:schemeClr val="dk1"/>
              </a:buClr>
              <a:buSzPct val="99358"/>
              <a:buNone/>
              <a:defRPr/>
            </a:pPr>
            <a:r>
              <a:rPr lang="en-US" sz="2600" dirty="0">
                <a:sym typeface="Arial"/>
              </a:rPr>
              <a:t>	</a:t>
            </a:r>
            <a:r>
              <a:rPr lang="en-US" sz="2600" dirty="0" smtClean="0">
                <a:sym typeface="Arial"/>
              </a:rPr>
              <a:t>(Meetings </a:t>
            </a:r>
            <a:r>
              <a:rPr lang="en-US" sz="2600" dirty="0">
                <a:sym typeface="Arial"/>
              </a:rPr>
              <a:t>may conflict with </a:t>
            </a:r>
            <a:r>
              <a:rPr lang="en-US" sz="2600" dirty="0" smtClean="0">
                <a:sym typeface="Arial"/>
              </a:rPr>
              <a:t>school)</a:t>
            </a:r>
          </a:p>
          <a:p>
            <a:pPr>
              <a:lnSpc>
                <a:spcPct val="85000"/>
              </a:lnSpc>
              <a:spcBef>
                <a:spcPts val="520"/>
              </a:spcBef>
              <a:buClr>
                <a:schemeClr val="dk1"/>
              </a:buClr>
              <a:buSzPct val="99358"/>
              <a:defRPr/>
            </a:pPr>
            <a:r>
              <a:rPr lang="en-US" sz="2600" dirty="0" smtClean="0">
                <a:sym typeface="Arial"/>
              </a:rPr>
              <a:t>    Get </a:t>
            </a:r>
            <a:r>
              <a:rPr lang="en-US" sz="2600" dirty="0">
                <a:sym typeface="Arial"/>
              </a:rPr>
              <a:t>to know ‘many’ </a:t>
            </a:r>
            <a:r>
              <a:rPr lang="en-US" sz="2600" dirty="0" smtClean="0">
                <a:sym typeface="Arial"/>
              </a:rPr>
              <a:t>(rather </a:t>
            </a:r>
            <a:r>
              <a:rPr lang="en-US" sz="2600" dirty="0">
                <a:sym typeface="Arial"/>
              </a:rPr>
              <a:t>than a </a:t>
            </a:r>
            <a:r>
              <a:rPr lang="en-US" sz="2600" dirty="0" smtClean="0">
                <a:sym typeface="Arial"/>
              </a:rPr>
              <a:t>few) </a:t>
            </a:r>
            <a:r>
              <a:rPr lang="en-US" sz="2600" dirty="0">
                <a:sym typeface="Arial"/>
              </a:rPr>
              <a:t>Rotarians</a:t>
            </a:r>
          </a:p>
          <a:p>
            <a:pPr marL="0" indent="0">
              <a:spcBef>
                <a:spcPts val="0"/>
              </a:spcBef>
              <a:buNone/>
              <a:defRPr/>
            </a:pPr>
            <a:r>
              <a:rPr lang="en-US" sz="2600" dirty="0">
                <a:sym typeface="Arial"/>
              </a:rPr>
              <a:t>    </a:t>
            </a:r>
            <a:r>
              <a:rPr lang="en-US" sz="2600" dirty="0" smtClean="0">
                <a:sym typeface="Arial"/>
              </a:rPr>
              <a:t>      </a:t>
            </a:r>
            <a:r>
              <a:rPr lang="en-US" sz="2600" dirty="0" smtClean="0">
                <a:solidFill>
                  <a:srgbClr val="008000"/>
                </a:solidFill>
                <a:sym typeface="Arial"/>
              </a:rPr>
              <a:t>example-</a:t>
            </a:r>
            <a:r>
              <a:rPr lang="en-US" sz="2600" dirty="0">
                <a:solidFill>
                  <a:srgbClr val="008000"/>
                </a:solidFill>
                <a:sym typeface="Arial"/>
              </a:rPr>
              <a:t>--</a:t>
            </a:r>
            <a:r>
              <a:rPr lang="en-US" sz="2600" i="1" dirty="0">
                <a:solidFill>
                  <a:srgbClr val="008000"/>
                </a:solidFill>
                <a:sym typeface="Arial"/>
              </a:rPr>
              <a:t>sit with a different group each </a:t>
            </a:r>
            <a:r>
              <a:rPr lang="en-US" sz="2600" i="1" dirty="0" smtClean="0">
                <a:solidFill>
                  <a:srgbClr val="008000"/>
                </a:solidFill>
                <a:sym typeface="Arial"/>
              </a:rPr>
              <a:t>meeting</a:t>
            </a:r>
          </a:p>
          <a:p>
            <a:pPr marL="0" indent="0">
              <a:spcBef>
                <a:spcPts val="0"/>
              </a:spcBef>
              <a:buNone/>
              <a:defRPr/>
            </a:pPr>
            <a:r>
              <a:rPr lang="en-US" sz="2600" i="1" dirty="0" smtClean="0">
                <a:sym typeface="Arial"/>
              </a:rPr>
              <a:t>  </a:t>
            </a:r>
            <a:endParaRPr lang="en-US" sz="2600" dirty="0">
              <a:sym typeface="Arial"/>
            </a:endParaRPr>
          </a:p>
          <a:p>
            <a:pPr marL="342900" indent="-342900" eaLnBrk="1" fontAlgn="auto" hangingPunct="1">
              <a:lnSpc>
                <a:spcPct val="85000"/>
              </a:lnSpc>
              <a:spcBef>
                <a:spcPts val="520"/>
              </a:spcBef>
              <a:spcAft>
                <a:spcPts val="0"/>
              </a:spcAft>
              <a:buClr>
                <a:schemeClr val="dk1"/>
              </a:buClr>
              <a:buSzPct val="99358"/>
              <a:defRPr/>
            </a:pPr>
            <a:r>
              <a:rPr lang="en-US" sz="2600" dirty="0" smtClean="0">
                <a:sym typeface="Arial"/>
              </a:rPr>
              <a:t>	‘</a:t>
            </a:r>
            <a:r>
              <a:rPr lang="en-US" sz="2600" b="1" dirty="0" smtClean="0">
                <a:sym typeface="Arial"/>
              </a:rPr>
              <a:t>Be of Service</a:t>
            </a:r>
            <a:r>
              <a:rPr lang="en-US" sz="2600" dirty="0" smtClean="0">
                <a:sym typeface="Arial"/>
              </a:rPr>
              <a:t>’: </a:t>
            </a:r>
            <a:r>
              <a:rPr lang="en-US" sz="2600" dirty="0" smtClean="0">
                <a:solidFill>
                  <a:srgbClr val="008000"/>
                </a:solidFill>
                <a:sym typeface="Arial"/>
              </a:rPr>
              <a:t>example---</a:t>
            </a:r>
            <a:r>
              <a:rPr lang="en-US" sz="2600" i="1" dirty="0" smtClean="0">
                <a:solidFill>
                  <a:srgbClr val="008000"/>
                </a:solidFill>
                <a:sym typeface="Arial"/>
              </a:rPr>
              <a:t>Ask </a:t>
            </a:r>
            <a:r>
              <a:rPr lang="en-US" sz="2600" i="1" dirty="0">
                <a:solidFill>
                  <a:srgbClr val="008000"/>
                </a:solidFill>
                <a:sym typeface="Arial"/>
              </a:rPr>
              <a:t>to be the </a:t>
            </a:r>
            <a:r>
              <a:rPr lang="en-US" sz="2600" i="1" dirty="0" smtClean="0">
                <a:solidFill>
                  <a:srgbClr val="008000"/>
                </a:solidFill>
                <a:sym typeface="Arial"/>
              </a:rPr>
              <a:t> greeter</a:t>
            </a:r>
          </a:p>
          <a:p>
            <a:pPr marL="342900" indent="-342900" eaLnBrk="1" fontAlgn="auto" hangingPunct="1">
              <a:lnSpc>
                <a:spcPct val="85000"/>
              </a:lnSpc>
              <a:spcBef>
                <a:spcPts val="520"/>
              </a:spcBef>
              <a:spcAft>
                <a:spcPts val="0"/>
              </a:spcAft>
              <a:buClr>
                <a:schemeClr val="dk1"/>
              </a:buClr>
              <a:buSzPct val="99358"/>
              <a:defRPr/>
            </a:pPr>
            <a:r>
              <a:rPr lang="en-US" sz="2600" dirty="0" smtClean="0">
                <a:sym typeface="Arial"/>
              </a:rPr>
              <a:t>	‘</a:t>
            </a:r>
            <a:r>
              <a:rPr lang="en-US" sz="2600" b="1" dirty="0" smtClean="0">
                <a:sym typeface="Arial"/>
              </a:rPr>
              <a:t>Be Curious</a:t>
            </a:r>
            <a:r>
              <a:rPr lang="en-US" sz="2600" dirty="0" smtClean="0">
                <a:sym typeface="Arial"/>
              </a:rPr>
              <a:t>’:  </a:t>
            </a:r>
            <a:r>
              <a:rPr lang="en-US" sz="2600" dirty="0" smtClean="0">
                <a:solidFill>
                  <a:srgbClr val="008000"/>
                </a:solidFill>
                <a:sym typeface="Arial"/>
              </a:rPr>
              <a:t>example ---</a:t>
            </a:r>
            <a:r>
              <a:rPr lang="en-US" sz="2600" i="1" dirty="0" smtClean="0">
                <a:solidFill>
                  <a:srgbClr val="008000"/>
                </a:solidFill>
                <a:sym typeface="Arial"/>
              </a:rPr>
              <a:t>Ask questions to  </a:t>
            </a:r>
          </a:p>
          <a:p>
            <a:pPr>
              <a:spcBef>
                <a:spcPts val="0"/>
              </a:spcBef>
              <a:defRPr/>
            </a:pPr>
            <a:r>
              <a:rPr lang="en-US" sz="2600" i="1" dirty="0" smtClean="0">
                <a:solidFill>
                  <a:srgbClr val="008000"/>
                </a:solidFill>
                <a:sym typeface="Arial"/>
              </a:rPr>
              <a:t>       build your knowledge of the Club</a:t>
            </a:r>
            <a:endParaRPr lang="en-US" sz="2600" i="1" dirty="0">
              <a:solidFill>
                <a:srgbClr val="008000"/>
              </a:solidFill>
              <a:sym typeface="Arial"/>
            </a:endParaRPr>
          </a:p>
          <a:p>
            <a:pPr marL="342900" indent="-342900" eaLnBrk="1" fontAlgn="auto" hangingPunct="1">
              <a:lnSpc>
                <a:spcPct val="85000"/>
              </a:lnSpc>
              <a:spcBef>
                <a:spcPts val="520"/>
              </a:spcBef>
              <a:spcAft>
                <a:spcPts val="0"/>
              </a:spcAft>
              <a:buClr>
                <a:schemeClr val="dk1"/>
              </a:buClr>
              <a:buSzPct val="99358"/>
              <a:defRPr/>
            </a:pPr>
            <a:r>
              <a:rPr lang="en-US" sz="2600" dirty="0" smtClean="0">
                <a:sym typeface="Arial"/>
              </a:rPr>
              <a:t>	‘</a:t>
            </a:r>
            <a:r>
              <a:rPr lang="en-US" sz="2600" b="1" dirty="0" smtClean="0">
                <a:sym typeface="Arial"/>
              </a:rPr>
              <a:t>Be First</a:t>
            </a:r>
            <a:r>
              <a:rPr lang="en-US" sz="2600" dirty="0" smtClean="0">
                <a:sym typeface="Arial"/>
              </a:rPr>
              <a:t>’:   </a:t>
            </a:r>
            <a:r>
              <a:rPr lang="en-US" sz="2600" dirty="0" smtClean="0">
                <a:solidFill>
                  <a:srgbClr val="008000"/>
                </a:solidFill>
                <a:sym typeface="Arial"/>
              </a:rPr>
              <a:t>example--- </a:t>
            </a:r>
            <a:r>
              <a:rPr lang="en-US" sz="2600" i="1" dirty="0" smtClean="0">
                <a:solidFill>
                  <a:srgbClr val="008000"/>
                </a:solidFill>
                <a:sym typeface="Arial"/>
              </a:rPr>
              <a:t>Volunteer to assist with a </a:t>
            </a:r>
          </a:p>
          <a:p>
            <a:pPr marL="0" indent="0" eaLnBrk="1" fontAlgn="auto" hangingPunct="1">
              <a:lnSpc>
                <a:spcPct val="85000"/>
              </a:lnSpc>
              <a:spcBef>
                <a:spcPts val="520"/>
              </a:spcBef>
              <a:spcAft>
                <a:spcPts val="0"/>
              </a:spcAft>
              <a:buClr>
                <a:schemeClr val="dk1"/>
              </a:buClr>
              <a:buSzPct val="99358"/>
              <a:buNone/>
              <a:defRPr/>
            </a:pPr>
            <a:r>
              <a:rPr lang="en-US" sz="2600" i="1" dirty="0">
                <a:solidFill>
                  <a:srgbClr val="008000"/>
                </a:solidFill>
                <a:sym typeface="Arial"/>
              </a:rPr>
              <a:t> </a:t>
            </a:r>
            <a:r>
              <a:rPr lang="en-US" sz="2600" i="1" dirty="0" smtClean="0">
                <a:solidFill>
                  <a:srgbClr val="008000"/>
                </a:solidFill>
                <a:sym typeface="Arial"/>
              </a:rPr>
              <a:t>       Rotary Club project</a:t>
            </a:r>
            <a:endParaRPr lang="en-US" sz="2600" dirty="0">
              <a:solidFill>
                <a:srgbClr val="008000"/>
              </a:solidFill>
              <a:sym typeface="Arial"/>
            </a:endParaRPr>
          </a:p>
          <a:p>
            <a:pPr eaLnBrk="1" fontAlgn="auto" hangingPunct="1">
              <a:spcBef>
                <a:spcPts val="0"/>
              </a:spcBef>
              <a:spcAft>
                <a:spcPts val="0"/>
              </a:spcAft>
              <a:defRPr/>
            </a:pPr>
            <a:endParaRPr lang="en-US" sz="2600" b="1" dirty="0">
              <a:solidFill>
                <a:srgbClr val="008000"/>
              </a:solidFill>
              <a:sym typeface="Arial"/>
            </a:endParaRPr>
          </a:p>
          <a:p>
            <a:pPr marL="0" indent="0" eaLnBrk="1" fontAlgn="auto" hangingPunct="1">
              <a:spcBef>
                <a:spcPts val="0"/>
              </a:spcBef>
              <a:spcAft>
                <a:spcPts val="0"/>
              </a:spcAft>
              <a:buNone/>
              <a:defRPr/>
            </a:pPr>
            <a:endParaRPr lang="en-US" sz="2600" b="1" dirty="0">
              <a:solidFill>
                <a:srgbClr val="A70000"/>
              </a:solidFil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txBox="1">
            <a:spLocks noGrp="1"/>
          </p:cNvSpPr>
          <p:nvPr>
            <p:ph type="body" idx="4294967295"/>
          </p:nvPr>
        </p:nvSpPr>
        <p:spPr>
          <a:xfrm>
            <a:off x="685800" y="914400"/>
            <a:ext cx="7772400" cy="4495800"/>
          </a:xfrm>
        </p:spPr>
        <p:txBody>
          <a:bodyPr tIns="45700" bIns="45700">
            <a:noAutofit/>
          </a:bodyPr>
          <a:lstStyle/>
          <a:p>
            <a:pPr marL="0" indent="0" algn="ctr" eaLnBrk="1" fontAlgn="auto" hangingPunct="1">
              <a:spcBef>
                <a:spcPts val="0"/>
              </a:spcBef>
              <a:spcAft>
                <a:spcPts val="0"/>
              </a:spcAft>
              <a:buNone/>
              <a:defRPr/>
            </a:pPr>
            <a:endParaRPr lang="en-US" sz="2600" b="1" dirty="0" smtClean="0">
              <a:solidFill>
                <a:srgbClr val="A70000"/>
              </a:solidFill>
              <a:sym typeface="Arial"/>
            </a:endParaRPr>
          </a:p>
          <a:p>
            <a:pPr marL="0" indent="0" algn="ctr" eaLnBrk="1" fontAlgn="auto" hangingPunct="1">
              <a:spcBef>
                <a:spcPts val="0"/>
              </a:spcBef>
              <a:spcAft>
                <a:spcPts val="0"/>
              </a:spcAft>
              <a:buNone/>
              <a:defRPr/>
            </a:pPr>
            <a:endParaRPr lang="en-US" sz="2600" b="1" dirty="0">
              <a:solidFill>
                <a:srgbClr val="A70000"/>
              </a:solidFill>
              <a:sym typeface="Arial"/>
            </a:endParaRPr>
          </a:p>
          <a:p>
            <a:pPr marL="0" indent="0" algn="ctr" eaLnBrk="1" fontAlgn="auto" hangingPunct="1">
              <a:spcBef>
                <a:spcPts val="0"/>
              </a:spcBef>
              <a:spcAft>
                <a:spcPts val="0"/>
              </a:spcAft>
              <a:buNone/>
              <a:defRPr/>
            </a:pPr>
            <a:endParaRPr lang="en-US" sz="2600" b="1" dirty="0" smtClean="0">
              <a:solidFill>
                <a:srgbClr val="A70000"/>
              </a:solidFill>
              <a:sym typeface="Arial"/>
            </a:endParaRPr>
          </a:p>
          <a:p>
            <a:pPr marL="0" indent="0" algn="ctr" eaLnBrk="1" fontAlgn="auto" hangingPunct="1">
              <a:spcBef>
                <a:spcPts val="0"/>
              </a:spcBef>
              <a:spcAft>
                <a:spcPts val="0"/>
              </a:spcAft>
              <a:buNone/>
              <a:defRPr/>
            </a:pPr>
            <a:endParaRPr lang="en-US" sz="2600" b="1" dirty="0">
              <a:solidFill>
                <a:srgbClr val="A70000"/>
              </a:solidFill>
              <a:sym typeface="Arial"/>
            </a:endParaRPr>
          </a:p>
          <a:p>
            <a:pPr marL="0" indent="0" algn="ctr" eaLnBrk="1" fontAlgn="auto" hangingPunct="1">
              <a:spcBef>
                <a:spcPts val="0"/>
              </a:spcBef>
              <a:spcAft>
                <a:spcPts val="0"/>
              </a:spcAft>
              <a:buNone/>
              <a:defRPr/>
            </a:pPr>
            <a:r>
              <a:rPr lang="en-US" sz="5400" b="1" dirty="0" smtClean="0">
                <a:sym typeface="Arial"/>
              </a:rPr>
              <a:t>Final </a:t>
            </a:r>
          </a:p>
          <a:p>
            <a:pPr marL="0" indent="0" algn="ctr" eaLnBrk="1" fontAlgn="auto" hangingPunct="1">
              <a:spcBef>
                <a:spcPts val="0"/>
              </a:spcBef>
              <a:spcAft>
                <a:spcPts val="0"/>
              </a:spcAft>
              <a:buNone/>
              <a:defRPr/>
            </a:pPr>
            <a:r>
              <a:rPr lang="en-US" sz="5400" b="1" dirty="0" smtClean="0">
                <a:sym typeface="Arial"/>
              </a:rPr>
              <a:t>Thoughts!</a:t>
            </a:r>
            <a:endParaRPr lang="en-US" sz="5400" b="1" dirty="0">
              <a:sym typeface="Arial"/>
            </a:endParaRPr>
          </a:p>
          <a:p>
            <a:pPr marL="0" indent="0" eaLnBrk="1" fontAlgn="auto" hangingPunct="1">
              <a:spcBef>
                <a:spcPts val="0"/>
              </a:spcBef>
              <a:spcAft>
                <a:spcPts val="0"/>
              </a:spcAft>
              <a:buNone/>
              <a:defRPr/>
            </a:pPr>
            <a:endParaRPr lang="en-US" sz="2600" b="1" dirty="0">
              <a:solidFill>
                <a:srgbClr val="A70000"/>
              </a:solidFill>
              <a:sym typeface="Arial"/>
            </a:endParaRPr>
          </a:p>
        </p:txBody>
      </p:sp>
    </p:spTree>
    <p:extLst>
      <p:ext uri="{BB962C8B-B14F-4D97-AF65-F5344CB8AC3E}">
        <p14:creationId xmlns:p14="http://schemas.microsoft.com/office/powerpoint/2010/main" val="1641676945"/>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243"/>
          <p:cNvSpPr txBox="1">
            <a:spLocks/>
          </p:cNvSpPr>
          <p:nvPr/>
        </p:nvSpPr>
        <p:spPr bwMode="auto">
          <a:xfrm>
            <a:off x="685800" y="2743200"/>
            <a:ext cx="7772400" cy="1371600"/>
          </a:xfrm>
          <a:prstGeom prst="rect">
            <a:avLst/>
          </a:prstGeom>
          <a:ln>
            <a:headEnd/>
            <a:tailEnd/>
          </a:ln>
        </p:spPr>
        <p:style>
          <a:lnRef idx="2">
            <a:schemeClr val="dk1"/>
          </a:lnRef>
          <a:fillRef idx="1">
            <a:schemeClr val="lt1"/>
          </a:fillRef>
          <a:effectRef idx="0">
            <a:schemeClr val="dk1"/>
          </a:effectRef>
          <a:fontRef idx="minor">
            <a:schemeClr val="dk1"/>
          </a:fontRef>
        </p:style>
        <p:txBody>
          <a:bodyPr lIns="91425" tIns="45700" rIns="91425" bIns="45700" anchor="ctr"/>
          <a:lstStyle/>
          <a:p>
            <a:pPr algn="ctr">
              <a:buClr>
                <a:srgbClr val="000000"/>
              </a:buClr>
              <a:buSzPct val="25000"/>
              <a:buFont typeface="Arial" charset="0"/>
              <a:buNone/>
            </a:pPr>
            <a:r>
              <a:rPr lang="en-US" sz="4400" b="1" i="1" dirty="0" smtClean="0">
                <a:solidFill>
                  <a:srgbClr val="008000"/>
                </a:solidFill>
              </a:rPr>
              <a:t>Language</a:t>
            </a:r>
          </a:p>
          <a:p>
            <a:pPr algn="ctr">
              <a:buClr>
                <a:srgbClr val="000000"/>
              </a:buClr>
              <a:buSzPct val="25000"/>
              <a:buFont typeface="Arial" charset="0"/>
              <a:buNone/>
            </a:pPr>
            <a:r>
              <a:rPr lang="en-US" sz="2400" b="1" dirty="0">
                <a:solidFill>
                  <a:schemeClr val="tx1"/>
                </a:solidFill>
                <a:latin typeface="Arial" charset="0"/>
                <a:cs typeface="Arial" charset="0"/>
              </a:rPr>
              <a:t>‘Be </a:t>
            </a:r>
            <a:r>
              <a:rPr lang="en-US" sz="2400" b="1" dirty="0" smtClean="0">
                <a:solidFill>
                  <a:schemeClr val="tx1"/>
                </a:solidFill>
                <a:latin typeface="Arial" charset="0"/>
                <a:cs typeface="Arial" charset="0"/>
              </a:rPr>
              <a:t>First’</a:t>
            </a:r>
            <a:endParaRPr lang="en-US" sz="2400" b="1" i="1" dirty="0">
              <a:solidFill>
                <a:srgbClr val="008000"/>
              </a:solidFill>
            </a:endParaRPr>
          </a:p>
        </p:txBody>
      </p:sp>
      <p:sp>
        <p:nvSpPr>
          <p:cNvPr id="64515" name="Shape 244"/>
          <p:cNvSpPr txBox="1">
            <a:spLocks/>
          </p:cNvSpPr>
          <p:nvPr/>
        </p:nvSpPr>
        <p:spPr bwMode="auto">
          <a:xfrm>
            <a:off x="685800" y="4572000"/>
            <a:ext cx="7772400" cy="1371600"/>
          </a:xfrm>
          <a:prstGeom prst="rect">
            <a:avLst/>
          </a:prstGeom>
          <a:noFill/>
          <a:ln w="9525">
            <a:noFill/>
            <a:miter lim="800000"/>
            <a:headEnd/>
            <a:tailEnd/>
          </a:ln>
        </p:spPr>
        <p:txBody>
          <a:bodyPr lIns="91425" tIns="45700" rIns="91425" bIns="45700"/>
          <a:lstStyle/>
          <a:p>
            <a:pPr marL="342900" indent="-342900" algn="ctr">
              <a:lnSpc>
                <a:spcPct val="85000"/>
              </a:lnSpc>
              <a:spcBef>
                <a:spcPts val="563"/>
              </a:spcBef>
              <a:buClr>
                <a:srgbClr val="000000"/>
              </a:buClr>
              <a:buSzPct val="25000"/>
              <a:buFont typeface="Arial" charset="0"/>
              <a:buNone/>
            </a:pPr>
            <a:r>
              <a:rPr lang="en-US" sz="3600" b="1" dirty="0" smtClean="0">
                <a:solidFill>
                  <a:schemeClr val="tx1"/>
                </a:solidFill>
              </a:rPr>
              <a:t>Paul </a:t>
            </a:r>
            <a:r>
              <a:rPr lang="en-US" sz="3600" b="1" dirty="0" err="1" smtClean="0">
                <a:solidFill>
                  <a:schemeClr val="tx1"/>
                </a:solidFill>
              </a:rPr>
              <a:t>Geneau</a:t>
            </a:r>
            <a:endParaRPr lang="en-US" sz="3600" b="1" dirty="0">
              <a:solidFill>
                <a:schemeClr val="tx1"/>
              </a:solidFill>
            </a:endParaRPr>
          </a:p>
        </p:txBody>
      </p:sp>
      <p:pic>
        <p:nvPicPr>
          <p:cNvPr id="5" name="Picture 4"/>
          <p:cNvPicPr>
            <a:picLocks noChangeAspect="1"/>
          </p:cNvPicPr>
          <p:nvPr/>
        </p:nvPicPr>
        <p:blipFill>
          <a:blip r:embed="rId2"/>
          <a:stretch>
            <a:fillRect/>
          </a:stretch>
        </p:blipFill>
        <p:spPr>
          <a:xfrm>
            <a:off x="1676400" y="762000"/>
            <a:ext cx="5859570" cy="1295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txBox="1">
            <a:spLocks noGrp="1"/>
          </p:cNvSpPr>
          <p:nvPr>
            <p:ph type="title" idx="4294967295"/>
          </p:nvPr>
        </p:nvSpPr>
        <p:spPr/>
        <p:txBody>
          <a:bodyPr/>
          <a:lstStyle/>
          <a:p>
            <a:pPr algn="ctr"/>
            <a:r>
              <a:rPr lang="en-US" sz="3600" b="1" i="1" dirty="0" smtClean="0">
                <a:solidFill>
                  <a:srgbClr val="008000"/>
                </a:solidFill>
                <a:latin typeface="Arial" charset="0"/>
                <a:cs typeface="Arial" charset="0"/>
              </a:rPr>
              <a:t>Cat and Fishbowl</a:t>
            </a:r>
          </a:p>
        </p:txBody>
      </p:sp>
      <p:sp>
        <p:nvSpPr>
          <p:cNvPr id="65538" name="Text Box 3"/>
          <p:cNvSpPr txBox="1">
            <a:spLocks noGrp="1"/>
          </p:cNvSpPr>
          <p:nvPr>
            <p:ph type="body" idx="4294967295"/>
          </p:nvPr>
        </p:nvSpPr>
        <p:spPr/>
        <p:txBody>
          <a:bodyPr/>
          <a:lstStyle/>
          <a:p>
            <a:r>
              <a:rPr lang="en-US" sz="2400" dirty="0" smtClean="0">
                <a:latin typeface="Arial" charset="0"/>
                <a:cs typeface="Arial" charset="0"/>
                <a:hlinkClick r:id="rId3"/>
              </a:rPr>
              <a:t>http://www.youtube.com/watch?v=BRY1t5qvg_M</a:t>
            </a:r>
            <a:endParaRPr lang="en-US" sz="2400" dirty="0" smtClean="0">
              <a:latin typeface="Arial" charset="0"/>
              <a:cs typeface="Arial" charset="0"/>
            </a:endParaRPr>
          </a:p>
          <a:p>
            <a:endParaRPr lang="en-US" dirty="0" smtClean="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81000"/>
            <a:ext cx="7772400" cy="914400"/>
          </a:xfrm>
        </p:spPr>
        <p:txBody>
          <a:bodyPr/>
          <a:lstStyle/>
          <a:p>
            <a:pPr algn="l"/>
            <a:r>
              <a:rPr lang="en-US" sz="3600" b="1" i="1" u="sng" dirty="0" smtClean="0">
                <a:solidFill>
                  <a:srgbClr val="008000"/>
                </a:solidFill>
                <a:latin typeface="+mn-lt"/>
              </a:rPr>
              <a:t>Language</a:t>
            </a:r>
          </a:p>
        </p:txBody>
      </p:sp>
      <p:sp>
        <p:nvSpPr>
          <p:cNvPr id="26627" name="Rectangle 3"/>
          <p:cNvSpPr>
            <a:spLocks noGrp="1" noChangeArrowheads="1"/>
          </p:cNvSpPr>
          <p:nvPr>
            <p:ph type="body" idx="1"/>
          </p:nvPr>
        </p:nvSpPr>
        <p:spPr>
          <a:xfrm>
            <a:off x="381000" y="1219200"/>
            <a:ext cx="8305800" cy="4953000"/>
          </a:xfrm>
        </p:spPr>
        <p:txBody>
          <a:bodyPr/>
          <a:lstStyle/>
          <a:p>
            <a:pPr marL="0" indent="0" algn="ctr">
              <a:buFontTx/>
              <a:buNone/>
              <a:defRPr/>
            </a:pPr>
            <a:r>
              <a:rPr lang="en-US" dirty="0" smtClean="0">
                <a:solidFill>
                  <a:schemeClr val="tx1"/>
                </a:solidFill>
                <a:latin typeface="Calibri"/>
                <a:cs typeface="Calibri"/>
              </a:rPr>
              <a:t>Enriches every part of your experience and reflects your commitment to your Rotary Exchange year …..</a:t>
            </a:r>
          </a:p>
          <a:p>
            <a:pPr marL="0" indent="0" algn="ctr">
              <a:buFontTx/>
              <a:buNone/>
              <a:defRPr/>
            </a:pPr>
            <a:endParaRPr lang="en-US" dirty="0" smtClean="0">
              <a:solidFill>
                <a:schemeClr val="tx1"/>
              </a:solidFill>
              <a:latin typeface="Calibri"/>
              <a:cs typeface="Calibri"/>
            </a:endParaRPr>
          </a:p>
          <a:p>
            <a:pPr lvl="1">
              <a:defRPr/>
            </a:pPr>
            <a:r>
              <a:rPr lang="en-US" sz="3200" dirty="0" smtClean="0">
                <a:solidFill>
                  <a:schemeClr val="tx1"/>
                </a:solidFill>
                <a:latin typeface="Calibri"/>
                <a:cs typeface="Calibri"/>
              </a:rPr>
              <a:t>be curious about your new culture</a:t>
            </a:r>
          </a:p>
          <a:p>
            <a:pPr lvl="1">
              <a:defRPr/>
            </a:pPr>
            <a:r>
              <a:rPr lang="en-US" sz="3200" dirty="0" smtClean="0">
                <a:solidFill>
                  <a:schemeClr val="tx1"/>
                </a:solidFill>
                <a:latin typeface="Calibri"/>
                <a:cs typeface="Calibri"/>
              </a:rPr>
              <a:t>develop flexible thinking</a:t>
            </a:r>
          </a:p>
          <a:p>
            <a:pPr lvl="1">
              <a:defRPr/>
            </a:pPr>
            <a:r>
              <a:rPr lang="en-US" sz="3200" dirty="0" smtClean="0">
                <a:solidFill>
                  <a:schemeClr val="tx1"/>
                </a:solidFill>
                <a:latin typeface="Calibri"/>
                <a:cs typeface="Calibri"/>
              </a:rPr>
              <a:t>practice using all modalities</a:t>
            </a:r>
          </a:p>
          <a:p>
            <a:pPr lvl="1">
              <a:defRPr/>
            </a:pPr>
            <a:r>
              <a:rPr lang="en-US" sz="3200" dirty="0" smtClean="0">
                <a:solidFill>
                  <a:schemeClr val="tx1"/>
                </a:solidFill>
                <a:latin typeface="Calibri"/>
                <a:cs typeface="Calibri"/>
              </a:rPr>
              <a:t>be fearless</a:t>
            </a:r>
          </a:p>
          <a:p>
            <a:pPr lvl="2">
              <a:defRPr/>
            </a:pPr>
            <a:endParaRPr lang="en-US" sz="400" b="1" dirty="0" smtClean="0">
              <a:solidFill>
                <a:schemeClr val="tx1"/>
              </a:solidFill>
              <a:latin typeface="Palatino"/>
            </a:endParaRPr>
          </a:p>
          <a:p>
            <a:pPr marL="0" indent="0" eaLnBrk="1" hangingPunct="1">
              <a:lnSpc>
                <a:spcPct val="70000"/>
              </a:lnSpc>
              <a:buFontTx/>
              <a:buNone/>
              <a:defRPr/>
            </a:pPr>
            <a:endParaRPr lang="en-US" b="1" dirty="0" smtClean="0">
              <a:solidFill>
                <a:srgbClr val="BB0000"/>
              </a:solidFill>
              <a:latin typeface="Palatino"/>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57200"/>
            <a:ext cx="7315200" cy="1323439"/>
          </a:xfrm>
          <a:prstGeom prst="rect">
            <a:avLst/>
          </a:prstGeom>
        </p:spPr>
        <p:txBody>
          <a:bodyPr wrap="square">
            <a:spAutoFit/>
          </a:bodyPr>
          <a:lstStyle/>
          <a:p>
            <a:pPr algn="ctr"/>
            <a:r>
              <a:rPr lang="en-US" sz="4000" b="1" i="1" dirty="0" smtClean="0">
                <a:solidFill>
                  <a:srgbClr val="0000E5"/>
                </a:solidFill>
              </a:rPr>
              <a:t>The District 5020 ‘RYE Team’</a:t>
            </a:r>
          </a:p>
          <a:p>
            <a:pPr algn="ctr"/>
            <a:endParaRPr lang="en-US" sz="4000" b="1" i="1" dirty="0" smtClean="0">
              <a:solidFill>
                <a:srgbClr val="008000"/>
              </a:solidFill>
            </a:endParaRPr>
          </a:p>
        </p:txBody>
      </p:sp>
      <p:sp>
        <p:nvSpPr>
          <p:cNvPr id="3" name="Rectangle 2"/>
          <p:cNvSpPr/>
          <p:nvPr/>
        </p:nvSpPr>
        <p:spPr>
          <a:xfrm>
            <a:off x="533400" y="1230862"/>
            <a:ext cx="7543800" cy="6417142"/>
          </a:xfrm>
          <a:prstGeom prst="rect">
            <a:avLst/>
          </a:prstGeom>
        </p:spPr>
        <p:txBody>
          <a:bodyPr wrap="square">
            <a:spAutoFit/>
          </a:bodyPr>
          <a:lstStyle/>
          <a:p>
            <a:pPr algn="ctr">
              <a:spcBef>
                <a:spcPts val="638"/>
              </a:spcBef>
              <a:buClr>
                <a:srgbClr val="000000"/>
              </a:buClr>
              <a:buSzPct val="25000"/>
            </a:pPr>
            <a:r>
              <a:rPr lang="en-US" sz="2800" b="1" i="1" dirty="0">
                <a:solidFill>
                  <a:srgbClr val="008000"/>
                </a:solidFill>
              </a:rPr>
              <a:t>Club Coordinators</a:t>
            </a:r>
            <a:endParaRPr lang="en-US" sz="2400" dirty="0">
              <a:solidFill>
                <a:srgbClr val="008000"/>
              </a:solidFill>
            </a:endParaRPr>
          </a:p>
          <a:p>
            <a:pPr algn="ctr">
              <a:lnSpc>
                <a:spcPct val="80000"/>
              </a:lnSpc>
              <a:spcBef>
                <a:spcPts val="638"/>
              </a:spcBef>
              <a:buClr>
                <a:srgbClr val="000000"/>
              </a:buClr>
              <a:buSzPct val="25000"/>
              <a:buNone/>
            </a:pPr>
            <a:r>
              <a:rPr lang="en-US" sz="2800" b="1" dirty="0" smtClean="0">
                <a:solidFill>
                  <a:schemeClr val="tx1"/>
                </a:solidFill>
              </a:rPr>
              <a:t>Erica Chan-LaFrance/</a:t>
            </a:r>
            <a:r>
              <a:rPr lang="en-US" sz="2800" b="1" dirty="0" smtClean="0">
                <a:solidFill>
                  <a:srgbClr val="3399FF"/>
                </a:solidFill>
              </a:rPr>
              <a:t>Ron Fisher </a:t>
            </a:r>
            <a:r>
              <a:rPr lang="en-US" sz="2800" b="1" dirty="0" smtClean="0">
                <a:solidFill>
                  <a:schemeClr val="tx1"/>
                </a:solidFill>
              </a:rPr>
              <a:t>(Canada)</a:t>
            </a:r>
          </a:p>
          <a:p>
            <a:pPr algn="ctr">
              <a:spcBef>
                <a:spcPts val="638"/>
              </a:spcBef>
              <a:buClr>
                <a:srgbClr val="000000"/>
              </a:buClr>
              <a:buSzPct val="25000"/>
              <a:buNone/>
            </a:pPr>
            <a:r>
              <a:rPr lang="en-US" sz="2800" b="1" dirty="0" smtClean="0">
                <a:solidFill>
                  <a:schemeClr val="tx1"/>
                </a:solidFill>
              </a:rPr>
              <a:t>Paul </a:t>
            </a:r>
            <a:r>
              <a:rPr lang="en-US" sz="2800" b="1" dirty="0" err="1" smtClean="0">
                <a:solidFill>
                  <a:schemeClr val="tx1"/>
                </a:solidFill>
              </a:rPr>
              <a:t>Ofsthun</a:t>
            </a:r>
            <a:r>
              <a:rPr lang="en-US" sz="2800" b="1" dirty="0" smtClean="0">
                <a:solidFill>
                  <a:schemeClr val="tx1"/>
                </a:solidFill>
              </a:rPr>
              <a:t> (USA)</a:t>
            </a:r>
          </a:p>
          <a:p>
            <a:pPr algn="ctr">
              <a:spcBef>
                <a:spcPts val="638"/>
              </a:spcBef>
              <a:buClr>
                <a:srgbClr val="000000"/>
              </a:buClr>
              <a:buSzPct val="25000"/>
            </a:pPr>
            <a:r>
              <a:rPr lang="en-US" sz="2800" b="1" i="1" dirty="0">
                <a:solidFill>
                  <a:srgbClr val="008000"/>
                </a:solidFill>
              </a:rPr>
              <a:t>Rebound Co-</a:t>
            </a:r>
            <a:r>
              <a:rPr lang="en-US" sz="2800" b="1" i="1" dirty="0" err="1" smtClean="0">
                <a:solidFill>
                  <a:srgbClr val="008000"/>
                </a:solidFill>
              </a:rPr>
              <a:t>Ordinator</a:t>
            </a:r>
            <a:endParaRPr lang="en-US" sz="2800" b="1" i="1" dirty="0" smtClean="0">
              <a:solidFill>
                <a:srgbClr val="008000"/>
              </a:solidFill>
            </a:endParaRPr>
          </a:p>
          <a:p>
            <a:pPr algn="ctr">
              <a:spcBef>
                <a:spcPts val="638"/>
              </a:spcBef>
              <a:buClr>
                <a:srgbClr val="000000"/>
              </a:buClr>
              <a:buSzPct val="25000"/>
            </a:pPr>
            <a:r>
              <a:rPr lang="en-US" sz="2800" b="1" dirty="0" smtClean="0">
                <a:solidFill>
                  <a:schemeClr val="tx1"/>
                </a:solidFill>
              </a:rPr>
              <a:t>Becky </a:t>
            </a:r>
            <a:r>
              <a:rPr lang="en-US" sz="2800" b="1" dirty="0">
                <a:solidFill>
                  <a:schemeClr val="tx1"/>
                </a:solidFill>
              </a:rPr>
              <a:t>Fontaine </a:t>
            </a:r>
            <a:endParaRPr lang="en-US" sz="2800" b="1" dirty="0" smtClean="0">
              <a:solidFill>
                <a:schemeClr val="tx1"/>
              </a:solidFill>
            </a:endParaRPr>
          </a:p>
          <a:p>
            <a:pPr algn="ctr">
              <a:spcBef>
                <a:spcPts val="638"/>
              </a:spcBef>
              <a:buClr>
                <a:srgbClr val="000000"/>
              </a:buClr>
              <a:buSzPct val="25000"/>
            </a:pPr>
            <a:r>
              <a:rPr lang="en-US" sz="2800" b="1" i="1" dirty="0" smtClean="0">
                <a:solidFill>
                  <a:srgbClr val="008000"/>
                </a:solidFill>
              </a:rPr>
              <a:t>Youth </a:t>
            </a:r>
            <a:r>
              <a:rPr lang="en-US" sz="2800" b="1" i="1" dirty="0" smtClean="0">
                <a:solidFill>
                  <a:srgbClr val="008000"/>
                </a:solidFill>
              </a:rPr>
              <a:t>Protection / Compliance</a:t>
            </a:r>
            <a:endParaRPr lang="en-US" sz="2400" dirty="0">
              <a:solidFill>
                <a:srgbClr val="008000"/>
              </a:solidFill>
            </a:endParaRPr>
          </a:p>
          <a:p>
            <a:pPr algn="ctr">
              <a:lnSpc>
                <a:spcPct val="80000"/>
              </a:lnSpc>
              <a:spcBef>
                <a:spcPts val="638"/>
              </a:spcBef>
              <a:buClr>
                <a:srgbClr val="000000"/>
              </a:buClr>
              <a:buSzPct val="25000"/>
              <a:buNone/>
            </a:pPr>
            <a:r>
              <a:rPr lang="en-US" sz="2800" b="1" dirty="0" smtClean="0">
                <a:solidFill>
                  <a:schemeClr val="tx1"/>
                </a:solidFill>
              </a:rPr>
              <a:t>Ron Fisher / Charlie </a:t>
            </a:r>
            <a:r>
              <a:rPr lang="en-US" sz="2800" b="1" dirty="0" err="1" smtClean="0">
                <a:solidFill>
                  <a:schemeClr val="tx1"/>
                </a:solidFill>
              </a:rPr>
              <a:t>Neu</a:t>
            </a:r>
            <a:r>
              <a:rPr lang="en-US" sz="2800" b="1" dirty="0" smtClean="0">
                <a:solidFill>
                  <a:schemeClr val="tx1"/>
                </a:solidFill>
              </a:rPr>
              <a:t> / Connie </a:t>
            </a:r>
            <a:r>
              <a:rPr lang="en-US" sz="2800" b="1" dirty="0" err="1" smtClean="0">
                <a:solidFill>
                  <a:schemeClr val="tx1"/>
                </a:solidFill>
              </a:rPr>
              <a:t>Bleay</a:t>
            </a:r>
            <a:endParaRPr lang="en-US" sz="2800" b="1" dirty="0" smtClean="0">
              <a:solidFill>
                <a:schemeClr val="tx1"/>
              </a:solidFill>
            </a:endParaRPr>
          </a:p>
          <a:p>
            <a:pPr algn="ctr">
              <a:lnSpc>
                <a:spcPct val="80000"/>
              </a:lnSpc>
              <a:spcBef>
                <a:spcPts val="638"/>
              </a:spcBef>
              <a:buClr>
                <a:srgbClr val="000000"/>
              </a:buClr>
              <a:buSzPct val="25000"/>
            </a:pPr>
            <a:r>
              <a:rPr lang="en-US" sz="2800" b="1" i="1" dirty="0" smtClean="0">
                <a:solidFill>
                  <a:srgbClr val="008000"/>
                </a:solidFill>
              </a:rPr>
              <a:t>Facilities</a:t>
            </a:r>
          </a:p>
          <a:p>
            <a:pPr algn="ctr">
              <a:lnSpc>
                <a:spcPct val="110000"/>
              </a:lnSpc>
              <a:spcBef>
                <a:spcPts val="638"/>
              </a:spcBef>
              <a:buClr>
                <a:srgbClr val="000000"/>
              </a:buClr>
              <a:buSzPct val="25000"/>
            </a:pPr>
            <a:r>
              <a:rPr lang="en-US" sz="2800" b="1" dirty="0" smtClean="0">
                <a:solidFill>
                  <a:schemeClr val="tx1"/>
                </a:solidFill>
              </a:rPr>
              <a:t>Gillian </a:t>
            </a:r>
            <a:r>
              <a:rPr lang="en-US" sz="2800" b="1" dirty="0" err="1" smtClean="0">
                <a:solidFill>
                  <a:schemeClr val="tx1"/>
                </a:solidFill>
              </a:rPr>
              <a:t>Carrigan</a:t>
            </a:r>
            <a:endParaRPr lang="en-US" sz="2800" b="1" dirty="0">
              <a:solidFill>
                <a:schemeClr val="tx1"/>
              </a:solidFill>
            </a:endParaRPr>
          </a:p>
          <a:p>
            <a:pPr algn="ctr">
              <a:lnSpc>
                <a:spcPct val="110000"/>
              </a:lnSpc>
              <a:spcBef>
                <a:spcPts val="638"/>
              </a:spcBef>
              <a:buClr>
                <a:srgbClr val="000000"/>
              </a:buClr>
              <a:buSzPct val="25000"/>
            </a:pPr>
            <a:r>
              <a:rPr lang="en-US" sz="2800" b="1" i="1" dirty="0" smtClean="0">
                <a:solidFill>
                  <a:srgbClr val="008000"/>
                </a:solidFill>
              </a:rPr>
              <a:t>District Governor Nominee (DGN)</a:t>
            </a:r>
            <a:endParaRPr lang="en-US" sz="2400" dirty="0">
              <a:solidFill>
                <a:srgbClr val="008000"/>
              </a:solidFill>
            </a:endParaRPr>
          </a:p>
          <a:p>
            <a:pPr algn="ctr">
              <a:lnSpc>
                <a:spcPct val="80000"/>
              </a:lnSpc>
              <a:spcBef>
                <a:spcPts val="638"/>
              </a:spcBef>
              <a:buClr>
                <a:srgbClr val="000000"/>
              </a:buClr>
              <a:buSzPct val="25000"/>
              <a:buNone/>
            </a:pPr>
            <a:r>
              <a:rPr lang="en-US" sz="2800" b="1" dirty="0" smtClean="0">
                <a:solidFill>
                  <a:schemeClr val="tx1"/>
                </a:solidFill>
              </a:rPr>
              <a:t>Craig Gillis / </a:t>
            </a:r>
            <a:r>
              <a:rPr lang="en-US" sz="2800" b="1" dirty="0" smtClean="0">
                <a:solidFill>
                  <a:schemeClr val="accent4">
                    <a:lumMod val="75000"/>
                  </a:schemeClr>
                </a:solidFill>
              </a:rPr>
              <a:t>Maureen Fritz-Roberts </a:t>
            </a:r>
          </a:p>
          <a:p>
            <a:pPr algn="ctr">
              <a:spcBef>
                <a:spcPts val="638"/>
              </a:spcBef>
              <a:buClr>
                <a:srgbClr val="000000"/>
              </a:buClr>
              <a:buSzPct val="25000"/>
              <a:buNone/>
            </a:pPr>
            <a:endParaRPr lang="en-US" sz="2800" b="1" dirty="0">
              <a:solidFill>
                <a:schemeClr val="tx1"/>
              </a:solidFill>
            </a:endParaRPr>
          </a:p>
          <a:p>
            <a:pPr algn="ctr">
              <a:spcBef>
                <a:spcPts val="638"/>
              </a:spcBef>
              <a:buClr>
                <a:srgbClr val="000000"/>
              </a:buClr>
              <a:buSzPct val="25000"/>
              <a:buNone/>
            </a:pPr>
            <a:endParaRPr lang="en-US" sz="2800" b="1" dirty="0" smtClean="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20305630"/>
              </p:ext>
            </p:extLst>
          </p:nvPr>
        </p:nvGraphicFramePr>
        <p:xfrm>
          <a:off x="762001" y="228600"/>
          <a:ext cx="8153401" cy="6623326"/>
        </p:xfrm>
        <a:graphic>
          <a:graphicData uri="http://schemas.openxmlformats.org/drawingml/2006/table">
            <a:tbl>
              <a:tblPr firstRow="1" firstCol="1" bandRow="1"/>
              <a:tblGrid>
                <a:gridCol w="3671515"/>
                <a:gridCol w="2240943"/>
                <a:gridCol w="2240943"/>
              </a:tblGrid>
              <a:tr h="248700">
                <a:tc>
                  <a:txBody>
                    <a:bodyPr/>
                    <a:lstStyle/>
                    <a:p>
                      <a:pPr marL="0" marR="0" algn="ctr">
                        <a:lnSpc>
                          <a:spcPct val="115000"/>
                        </a:lnSpc>
                        <a:spcBef>
                          <a:spcPts val="0"/>
                        </a:spcBef>
                        <a:spcAft>
                          <a:spcPts val="0"/>
                        </a:spcAft>
                      </a:pPr>
                      <a:r>
                        <a:rPr lang="en-US" sz="1400" dirty="0">
                          <a:effectLst/>
                          <a:latin typeface="Verdana"/>
                          <a:ea typeface="Calibri"/>
                          <a:cs typeface="Times New Roman"/>
                        </a:rPr>
                        <a:t>Developmental Stages</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400" dirty="0">
                          <a:effectLst/>
                          <a:latin typeface="Verdana"/>
                          <a:ea typeface="Calibri"/>
                          <a:cs typeface="Times New Roman"/>
                        </a:rPr>
                        <a:t>Characteristics</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15000"/>
                        </a:lnSpc>
                        <a:spcBef>
                          <a:spcPts val="0"/>
                        </a:spcBef>
                        <a:spcAft>
                          <a:spcPts val="0"/>
                        </a:spcAft>
                      </a:pPr>
                      <a:r>
                        <a:rPr lang="en-US" sz="1400" dirty="0">
                          <a:effectLst/>
                          <a:latin typeface="Verdana"/>
                          <a:ea typeface="Calibri"/>
                          <a:cs typeface="Times New Roman"/>
                        </a:rPr>
                        <a:t>Example</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r h="1297563">
                <a:tc>
                  <a:txBody>
                    <a:bodyPr/>
                    <a:lstStyle/>
                    <a:p>
                      <a:pPr marL="0" marR="0">
                        <a:lnSpc>
                          <a:spcPct val="115000"/>
                        </a:lnSpc>
                        <a:spcBef>
                          <a:spcPts val="0"/>
                        </a:spcBef>
                        <a:spcAft>
                          <a:spcPts val="0"/>
                        </a:spcAft>
                      </a:pPr>
                      <a:r>
                        <a:rPr lang="en-US" sz="1400" dirty="0">
                          <a:solidFill>
                            <a:srgbClr val="C00000"/>
                          </a:solidFill>
                          <a:effectLst/>
                          <a:latin typeface="Verdana"/>
                          <a:ea typeface="Calibri"/>
                          <a:cs typeface="Times New Roman"/>
                        </a:rPr>
                        <a:t>Silent Period</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C00000"/>
                          </a:solidFill>
                          <a:effectLst/>
                          <a:latin typeface="Verdana"/>
                          <a:ea typeface="Calibri"/>
                          <a:cs typeface="Times New Roman"/>
                        </a:rPr>
                        <a:t>You</a:t>
                      </a:r>
                      <a:r>
                        <a:rPr lang="en-US" sz="1400" baseline="0" dirty="0" smtClean="0">
                          <a:solidFill>
                            <a:srgbClr val="C00000"/>
                          </a:solidFill>
                          <a:effectLst/>
                          <a:latin typeface="Verdana"/>
                          <a:ea typeface="Calibri"/>
                          <a:cs typeface="Times New Roman"/>
                        </a:rPr>
                        <a:t> do</a:t>
                      </a:r>
                      <a:r>
                        <a:rPr lang="en-US" sz="1400" dirty="0" smtClean="0">
                          <a:solidFill>
                            <a:srgbClr val="C00000"/>
                          </a:solidFill>
                          <a:effectLst/>
                          <a:latin typeface="Verdana"/>
                          <a:ea typeface="Calibri"/>
                          <a:cs typeface="Times New Roman"/>
                        </a:rPr>
                        <a:t> </a:t>
                      </a:r>
                      <a:r>
                        <a:rPr lang="en-US" sz="1400" dirty="0">
                          <a:solidFill>
                            <a:srgbClr val="C00000"/>
                          </a:solidFill>
                          <a:effectLst/>
                          <a:latin typeface="Verdana"/>
                          <a:ea typeface="Calibri"/>
                          <a:cs typeface="Times New Roman"/>
                        </a:rPr>
                        <a:t>not speak or </a:t>
                      </a:r>
                      <a:r>
                        <a:rPr lang="en-US" sz="1400" dirty="0" smtClean="0">
                          <a:solidFill>
                            <a:srgbClr val="C00000"/>
                          </a:solidFill>
                          <a:effectLst/>
                          <a:latin typeface="Verdana"/>
                          <a:ea typeface="Calibri"/>
                          <a:cs typeface="Times New Roman"/>
                        </a:rPr>
                        <a:t>speak</a:t>
                      </a:r>
                      <a:r>
                        <a:rPr lang="en-US" sz="1400" baseline="0" dirty="0" smtClean="0">
                          <a:solidFill>
                            <a:srgbClr val="C00000"/>
                          </a:solidFill>
                          <a:effectLst/>
                          <a:latin typeface="Verdana"/>
                          <a:ea typeface="Calibri"/>
                          <a:cs typeface="Times New Roman"/>
                        </a:rPr>
                        <a:t> </a:t>
                      </a:r>
                      <a:r>
                        <a:rPr lang="en-US" sz="1400" dirty="0" smtClean="0">
                          <a:solidFill>
                            <a:srgbClr val="C00000"/>
                          </a:solidFill>
                          <a:effectLst/>
                          <a:latin typeface="Verdana"/>
                          <a:ea typeface="Calibri"/>
                          <a:cs typeface="Times New Roman"/>
                        </a:rPr>
                        <a:t>very </a:t>
                      </a:r>
                      <a:r>
                        <a:rPr lang="en-US" sz="1400" dirty="0">
                          <a:solidFill>
                            <a:srgbClr val="C00000"/>
                          </a:solidFill>
                          <a:effectLst/>
                          <a:latin typeface="Verdana"/>
                          <a:ea typeface="Calibri"/>
                          <a:cs typeface="Times New Roman"/>
                        </a:rPr>
                        <a:t>little; non-verbally communicative</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C00000"/>
                          </a:solidFill>
                          <a:effectLst/>
                          <a:latin typeface="Verdana"/>
                          <a:ea typeface="Calibri"/>
                          <a:cs typeface="Times New Roman"/>
                        </a:rPr>
                        <a:t>May be observed to watch and listen to others intently; may “smile and nod”, but not understand</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8050">
                <a:tc>
                  <a:txBody>
                    <a:bodyPr/>
                    <a:lstStyle/>
                    <a:p>
                      <a:pPr marL="0" marR="0">
                        <a:lnSpc>
                          <a:spcPct val="115000"/>
                        </a:lnSpc>
                        <a:spcBef>
                          <a:spcPts val="0"/>
                        </a:spcBef>
                        <a:spcAft>
                          <a:spcPts val="0"/>
                        </a:spcAft>
                      </a:pPr>
                      <a:r>
                        <a:rPr lang="en-US" sz="1400" dirty="0">
                          <a:solidFill>
                            <a:srgbClr val="FF0000"/>
                          </a:solidFill>
                          <a:effectLst/>
                          <a:latin typeface="Verdana"/>
                          <a:ea typeface="Calibri"/>
                          <a:cs typeface="Times New Roman"/>
                        </a:rPr>
                        <a:t>Telegraphic/formulaic</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FF0000"/>
                          </a:solidFill>
                          <a:effectLst/>
                          <a:latin typeface="Verdana"/>
                          <a:ea typeface="Calibri"/>
                          <a:cs typeface="Times New Roman"/>
                        </a:rPr>
                        <a:t>Concise one-two </a:t>
                      </a:r>
                      <a:r>
                        <a:rPr lang="en-US" sz="1400" dirty="0">
                          <a:solidFill>
                            <a:srgbClr val="FF0000"/>
                          </a:solidFill>
                          <a:effectLst/>
                          <a:latin typeface="Verdana"/>
                          <a:ea typeface="Calibri"/>
                          <a:cs typeface="Times New Roman"/>
                        </a:rPr>
                        <a:t>word phrases, uses rote social phrases and/or rote sequences</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FF0000"/>
                          </a:solidFill>
                          <a:effectLst/>
                          <a:latin typeface="Verdana"/>
                          <a:ea typeface="Calibri"/>
                          <a:cs typeface="Times New Roman"/>
                        </a:rPr>
                        <a:t>“Open door”</a:t>
                      </a:r>
                    </a:p>
                    <a:p>
                      <a:pPr marL="0" marR="0">
                        <a:lnSpc>
                          <a:spcPct val="115000"/>
                        </a:lnSpc>
                        <a:spcBef>
                          <a:spcPts val="0"/>
                        </a:spcBef>
                        <a:spcAft>
                          <a:spcPts val="0"/>
                        </a:spcAft>
                      </a:pPr>
                      <a:r>
                        <a:rPr lang="en-US" sz="1400" dirty="0">
                          <a:solidFill>
                            <a:srgbClr val="FF0000"/>
                          </a:solidFill>
                          <a:effectLst/>
                          <a:latin typeface="Verdana"/>
                          <a:ea typeface="Calibri"/>
                          <a:cs typeface="Times New Roman"/>
                        </a:rPr>
                        <a:t>“Good morning”</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538">
                <a:tc>
                  <a:txBody>
                    <a:bodyPr/>
                    <a:lstStyle/>
                    <a:p>
                      <a:pPr marL="0" marR="0">
                        <a:lnSpc>
                          <a:spcPct val="115000"/>
                        </a:lnSpc>
                        <a:spcBef>
                          <a:spcPts val="0"/>
                        </a:spcBef>
                        <a:spcAft>
                          <a:spcPts val="0"/>
                        </a:spcAft>
                      </a:pPr>
                      <a:r>
                        <a:rPr lang="en-US" sz="1400" dirty="0">
                          <a:solidFill>
                            <a:srgbClr val="800000"/>
                          </a:solidFill>
                          <a:effectLst/>
                          <a:latin typeface="Verdana"/>
                          <a:ea typeface="Calibri"/>
                          <a:cs typeface="Times New Roman"/>
                        </a:rPr>
                        <a:t>Code mixing/switching</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800000"/>
                          </a:solidFill>
                          <a:effectLst/>
                          <a:latin typeface="Verdana"/>
                          <a:ea typeface="Calibri"/>
                          <a:cs typeface="Times New Roman"/>
                        </a:rPr>
                        <a:t>Words from both languages used in short sentences</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800000"/>
                          </a:solidFill>
                          <a:effectLst/>
                          <a:latin typeface="Verdana"/>
                          <a:ea typeface="Calibri"/>
                          <a:cs typeface="Times New Roman"/>
                        </a:rPr>
                        <a:t>“lait please”</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6588">
                <a:tc>
                  <a:txBody>
                    <a:bodyPr/>
                    <a:lstStyle/>
                    <a:p>
                      <a:pPr marL="0" marR="0">
                        <a:lnSpc>
                          <a:spcPct val="115000"/>
                        </a:lnSpc>
                        <a:spcBef>
                          <a:spcPts val="0"/>
                        </a:spcBef>
                        <a:spcAft>
                          <a:spcPts val="0"/>
                        </a:spcAft>
                      </a:pPr>
                      <a:r>
                        <a:rPr lang="en-US" sz="1400" dirty="0">
                          <a:solidFill>
                            <a:srgbClr val="002060"/>
                          </a:solidFill>
                          <a:effectLst/>
                          <a:latin typeface="Verdana"/>
                          <a:ea typeface="Calibri"/>
                          <a:cs typeface="Times New Roman"/>
                        </a:rPr>
                        <a:t>Language separation</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2060"/>
                          </a:solidFill>
                          <a:effectLst/>
                          <a:latin typeface="Verdana"/>
                          <a:ea typeface="Calibri"/>
                          <a:cs typeface="Times New Roman"/>
                        </a:rPr>
                        <a:t>Uses distinct languages when talking, beginning to learn language rules though errors are present, may associate language with one person/location</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2060"/>
                          </a:solidFill>
                          <a:effectLst/>
                          <a:latin typeface="Verdana"/>
                          <a:ea typeface="Calibri"/>
                          <a:cs typeface="Times New Roman"/>
                        </a:rPr>
                        <a:t>“I go a school</a:t>
                      </a:r>
                      <a:r>
                        <a:rPr lang="en-US" sz="1400" dirty="0" smtClean="0">
                          <a:solidFill>
                            <a:srgbClr val="002060"/>
                          </a:solidFill>
                          <a:effectLst/>
                          <a:latin typeface="Verdana"/>
                          <a:ea typeface="Calibri"/>
                          <a:cs typeface="Times New Roman"/>
                        </a:rPr>
                        <a:t>” </a:t>
                      </a:r>
                      <a:endParaRPr lang="en-US" sz="1400" dirty="0">
                        <a:solidFill>
                          <a:srgbClr val="002060"/>
                        </a:solidFill>
                        <a:effectLst/>
                        <a:latin typeface="Verdana"/>
                        <a:ea typeface="Calibri"/>
                        <a:cs typeface="Times New Roman"/>
                      </a:endParaRPr>
                    </a:p>
                    <a:p>
                      <a:pPr marL="0" marR="0">
                        <a:lnSpc>
                          <a:spcPct val="115000"/>
                        </a:lnSpc>
                        <a:spcBef>
                          <a:spcPts val="0"/>
                        </a:spcBef>
                        <a:spcAft>
                          <a:spcPts val="0"/>
                        </a:spcAft>
                      </a:pPr>
                      <a:r>
                        <a:rPr lang="en-US" sz="1400" dirty="0">
                          <a:solidFill>
                            <a:srgbClr val="002060"/>
                          </a:solidFill>
                          <a:effectLst/>
                          <a:latin typeface="Verdana"/>
                          <a:ea typeface="Calibri"/>
                          <a:cs typeface="Times New Roman"/>
                        </a:rPr>
                        <a:t>Uses </a:t>
                      </a:r>
                      <a:r>
                        <a:rPr lang="en-US" sz="1400" dirty="0" smtClean="0">
                          <a:solidFill>
                            <a:srgbClr val="002060"/>
                          </a:solidFill>
                          <a:effectLst/>
                          <a:latin typeface="Verdana"/>
                          <a:ea typeface="Calibri"/>
                          <a:cs typeface="Times New Roman"/>
                        </a:rPr>
                        <a:t>English </a:t>
                      </a:r>
                      <a:r>
                        <a:rPr lang="en-US" sz="1400" dirty="0">
                          <a:solidFill>
                            <a:srgbClr val="002060"/>
                          </a:solidFill>
                          <a:effectLst/>
                          <a:latin typeface="Verdana"/>
                          <a:ea typeface="Calibri"/>
                          <a:cs typeface="Times New Roman"/>
                        </a:rPr>
                        <a:t>with another exchange </a:t>
                      </a:r>
                      <a:r>
                        <a:rPr lang="en-US" sz="1400" dirty="0" smtClean="0">
                          <a:solidFill>
                            <a:srgbClr val="002060"/>
                          </a:solidFill>
                          <a:effectLst/>
                          <a:latin typeface="Verdana"/>
                          <a:ea typeface="Calibri"/>
                          <a:cs typeface="Times New Roman"/>
                        </a:rPr>
                        <a:t>student/new</a:t>
                      </a:r>
                      <a:r>
                        <a:rPr lang="en-US" sz="1400" baseline="0" dirty="0" smtClean="0">
                          <a:solidFill>
                            <a:srgbClr val="002060"/>
                          </a:solidFill>
                          <a:effectLst/>
                          <a:latin typeface="Verdana"/>
                          <a:ea typeface="Calibri"/>
                          <a:cs typeface="Times New Roman"/>
                        </a:rPr>
                        <a:t> language</a:t>
                      </a:r>
                      <a:r>
                        <a:rPr lang="en-US" sz="1400" dirty="0" smtClean="0">
                          <a:solidFill>
                            <a:srgbClr val="002060"/>
                          </a:solidFill>
                          <a:effectLst/>
                          <a:latin typeface="Verdana"/>
                          <a:ea typeface="Calibri"/>
                          <a:cs typeface="Times New Roman"/>
                        </a:rPr>
                        <a:t> </a:t>
                      </a:r>
                      <a:r>
                        <a:rPr lang="en-US" sz="1400" dirty="0">
                          <a:solidFill>
                            <a:srgbClr val="002060"/>
                          </a:solidFill>
                          <a:effectLst/>
                          <a:latin typeface="Verdana"/>
                          <a:ea typeface="Calibri"/>
                          <a:cs typeface="Times New Roman"/>
                        </a:rPr>
                        <a:t>with host family</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7563">
                <a:tc>
                  <a:txBody>
                    <a:bodyPr/>
                    <a:lstStyle/>
                    <a:p>
                      <a:pPr marL="0" marR="0">
                        <a:lnSpc>
                          <a:spcPct val="115000"/>
                        </a:lnSpc>
                        <a:spcBef>
                          <a:spcPts val="0"/>
                        </a:spcBef>
                        <a:spcAft>
                          <a:spcPts val="0"/>
                        </a:spcAft>
                      </a:pPr>
                      <a:r>
                        <a:rPr lang="en-US" sz="1400" dirty="0">
                          <a:solidFill>
                            <a:srgbClr val="007033"/>
                          </a:solidFill>
                          <a:effectLst/>
                          <a:latin typeface="Verdana"/>
                          <a:ea typeface="Calibri"/>
                          <a:cs typeface="Times New Roman"/>
                        </a:rPr>
                        <a:t>Language dominance</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solidFill>
                            <a:srgbClr val="007033"/>
                          </a:solidFill>
                          <a:effectLst/>
                          <a:latin typeface="Verdana"/>
                          <a:ea typeface="Calibri"/>
                          <a:cs typeface="Times New Roman"/>
                        </a:rPr>
                        <a:t>One language becomes used more than other, new language may be below age level for a period of time</a:t>
                      </a: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smtClean="0">
                          <a:solidFill>
                            <a:srgbClr val="007033"/>
                          </a:solidFill>
                          <a:effectLst/>
                          <a:latin typeface="Verdana"/>
                          <a:ea typeface="Calibri"/>
                          <a:cs typeface="Times New Roman"/>
                        </a:rPr>
                        <a:t>You respond in</a:t>
                      </a:r>
                      <a:r>
                        <a:rPr lang="en-US" sz="1400" baseline="0" dirty="0" smtClean="0">
                          <a:solidFill>
                            <a:srgbClr val="007033"/>
                          </a:solidFill>
                          <a:effectLst/>
                          <a:latin typeface="Verdana"/>
                          <a:ea typeface="Calibri"/>
                          <a:cs typeface="Times New Roman"/>
                        </a:rPr>
                        <a:t> your new language</a:t>
                      </a:r>
                      <a:endParaRPr lang="en-US" sz="1400" dirty="0">
                        <a:solidFill>
                          <a:srgbClr val="007033"/>
                        </a:solidFill>
                        <a:effectLst/>
                        <a:latin typeface="Verdana"/>
                        <a:ea typeface="Calibri"/>
                        <a:cs typeface="Times New Roman"/>
                      </a:endParaRPr>
                    </a:p>
                  </a:txBody>
                  <a:tcPr marL="53671" marR="536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15199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04800" y="304800"/>
            <a:ext cx="7772400" cy="838200"/>
          </a:xfrm>
        </p:spPr>
        <p:txBody>
          <a:bodyPr/>
          <a:lstStyle/>
          <a:p>
            <a:pPr algn="l"/>
            <a:r>
              <a:rPr lang="en-US" sz="3600" b="1" i="1" dirty="0" smtClean="0">
                <a:solidFill>
                  <a:srgbClr val="008000"/>
                </a:solidFill>
                <a:latin typeface="+mj-lt"/>
              </a:rPr>
              <a:t>Language</a:t>
            </a:r>
            <a:endParaRPr lang="en-US" sz="3600" dirty="0" smtClean="0">
              <a:solidFill>
                <a:srgbClr val="008000"/>
              </a:solidFill>
              <a:latin typeface="+mj-lt"/>
            </a:endParaRPr>
          </a:p>
        </p:txBody>
      </p:sp>
      <p:sp>
        <p:nvSpPr>
          <p:cNvPr id="27651" name="Content Placeholder 2"/>
          <p:cNvSpPr>
            <a:spLocks noGrp="1"/>
          </p:cNvSpPr>
          <p:nvPr>
            <p:ph idx="1"/>
          </p:nvPr>
        </p:nvSpPr>
        <p:spPr>
          <a:xfrm>
            <a:off x="0" y="1143000"/>
            <a:ext cx="8839200" cy="5562600"/>
          </a:xfrm>
        </p:spPr>
        <p:txBody>
          <a:bodyPr/>
          <a:lstStyle/>
          <a:p>
            <a:pPr lvl="1"/>
            <a:r>
              <a:rPr lang="en-US" dirty="0" smtClean="0">
                <a:solidFill>
                  <a:schemeClr val="tx1"/>
                </a:solidFill>
                <a:latin typeface="Calibri"/>
                <a:cs typeface="Calibri"/>
              </a:rPr>
              <a:t>Super Site – “How to learn a language 				  without spending a cent”</a:t>
            </a:r>
          </a:p>
          <a:p>
            <a:pPr lvl="1"/>
            <a:endParaRPr lang="en-US" sz="1200" dirty="0" smtClean="0">
              <a:solidFill>
                <a:schemeClr val="tx1"/>
              </a:solidFill>
              <a:latin typeface="Calibri"/>
              <a:cs typeface="Calibri"/>
            </a:endParaRPr>
          </a:p>
          <a:p>
            <a:pPr lvl="1"/>
            <a:r>
              <a:rPr lang="en-US" dirty="0" smtClean="0">
                <a:solidFill>
                  <a:schemeClr val="tx1"/>
                </a:solidFill>
                <a:latin typeface="Calibri"/>
                <a:cs typeface="Calibri"/>
              </a:rPr>
              <a:t>English as Foreign Language sites</a:t>
            </a:r>
          </a:p>
          <a:p>
            <a:pPr lvl="1"/>
            <a:endParaRPr lang="en-US" sz="1200" dirty="0" smtClean="0">
              <a:solidFill>
                <a:schemeClr val="tx1"/>
              </a:solidFill>
              <a:latin typeface="Calibri"/>
              <a:cs typeface="Calibri"/>
            </a:endParaRPr>
          </a:p>
          <a:p>
            <a:pPr lvl="1"/>
            <a:r>
              <a:rPr lang="en-US" dirty="0" smtClean="0">
                <a:solidFill>
                  <a:schemeClr val="tx1"/>
                </a:solidFill>
                <a:latin typeface="Calibri"/>
                <a:cs typeface="Calibri"/>
              </a:rPr>
              <a:t>Learn the alphabet, sound/symbol association </a:t>
            </a:r>
          </a:p>
          <a:p>
            <a:pPr lvl="1"/>
            <a:endParaRPr lang="en-US" sz="1200" dirty="0" smtClean="0">
              <a:solidFill>
                <a:schemeClr val="tx1"/>
              </a:solidFill>
              <a:latin typeface="Calibri"/>
              <a:cs typeface="Calibri"/>
            </a:endParaRPr>
          </a:p>
          <a:p>
            <a:pPr lvl="1"/>
            <a:r>
              <a:rPr lang="en-US" dirty="0" smtClean="0">
                <a:solidFill>
                  <a:schemeClr val="tx1"/>
                </a:solidFill>
                <a:latin typeface="Calibri"/>
                <a:cs typeface="Calibri"/>
              </a:rPr>
              <a:t>100 most common words e.g. mindtools.com, Anki for flashcards</a:t>
            </a:r>
          </a:p>
          <a:p>
            <a:pPr lvl="1"/>
            <a:endParaRPr lang="en-US" sz="1200" dirty="0" smtClean="0">
              <a:solidFill>
                <a:schemeClr val="tx1"/>
              </a:solidFill>
              <a:latin typeface="Calibri"/>
              <a:cs typeface="Calibri"/>
            </a:endParaRPr>
          </a:p>
          <a:p>
            <a:pPr lvl="1"/>
            <a:r>
              <a:rPr lang="en-US" dirty="0" smtClean="0">
                <a:solidFill>
                  <a:schemeClr val="tx1"/>
                </a:solidFill>
                <a:latin typeface="Calibri"/>
                <a:cs typeface="Calibri"/>
              </a:rPr>
              <a:t>YouTube has children’s songs, simple rhymes, vocabulary for topics, e.g. tennis, interviews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gn="l"/>
            <a:r>
              <a:rPr lang="en-US" sz="3600" b="1" i="1" dirty="0" smtClean="0">
                <a:solidFill>
                  <a:srgbClr val="008000"/>
                </a:solidFill>
                <a:latin typeface="+mj-lt"/>
              </a:rPr>
              <a:t>Language</a:t>
            </a:r>
            <a:endParaRPr lang="en-US" sz="3600" dirty="0">
              <a:solidFill>
                <a:srgbClr val="008000"/>
              </a:solidFill>
              <a:latin typeface="+mj-lt"/>
            </a:endParaRPr>
          </a:p>
        </p:txBody>
      </p:sp>
      <p:sp>
        <p:nvSpPr>
          <p:cNvPr id="3" name="Text Placeholder 2"/>
          <p:cNvSpPr>
            <a:spLocks noGrp="1"/>
          </p:cNvSpPr>
          <p:nvPr>
            <p:ph type="body" idx="1"/>
          </p:nvPr>
        </p:nvSpPr>
        <p:spPr>
          <a:xfrm>
            <a:off x="685800" y="1371600"/>
            <a:ext cx="7772400" cy="5105400"/>
          </a:xfrm>
        </p:spPr>
        <p:txBody>
          <a:bodyPr/>
          <a:lstStyle/>
          <a:p>
            <a:pPr marL="342900" lvl="1" indent="-222250">
              <a:spcBef>
                <a:spcPts val="640"/>
              </a:spcBef>
            </a:pPr>
            <a:r>
              <a:rPr lang="en-US" dirty="0" smtClean="0">
                <a:solidFill>
                  <a:schemeClr val="tx1"/>
                </a:solidFill>
                <a:latin typeface="Calibri"/>
                <a:cs typeface="Calibri"/>
              </a:rPr>
              <a:t>Nursery rhymes, chants e.g. Mama Lisa’s World – match English with target language</a:t>
            </a:r>
          </a:p>
          <a:p>
            <a:pPr marL="342900" lvl="1" indent="-222250">
              <a:spcBef>
                <a:spcPts val="640"/>
              </a:spcBef>
            </a:pPr>
            <a:endParaRPr lang="en-US" sz="1200" dirty="0" smtClean="0">
              <a:solidFill>
                <a:schemeClr val="tx1"/>
              </a:solidFill>
              <a:latin typeface="Calibri"/>
              <a:cs typeface="Calibri"/>
            </a:endParaRPr>
          </a:p>
          <a:p>
            <a:pPr>
              <a:defRPr/>
            </a:pPr>
            <a:r>
              <a:rPr lang="en-US" sz="2800" dirty="0" smtClean="0">
                <a:solidFill>
                  <a:schemeClr val="tx1"/>
                </a:solidFill>
                <a:latin typeface="Calibri"/>
                <a:cs typeface="Calibri"/>
              </a:rPr>
              <a:t>Build a theme picture dictionary draw, use photos, pictures from magazines</a:t>
            </a:r>
          </a:p>
          <a:p>
            <a:pPr>
              <a:defRPr/>
            </a:pPr>
            <a:endParaRPr lang="en-US" sz="1200" dirty="0" smtClean="0">
              <a:solidFill>
                <a:schemeClr val="tx1"/>
              </a:solidFill>
              <a:latin typeface="Calibri"/>
              <a:cs typeface="Calibri"/>
            </a:endParaRPr>
          </a:p>
          <a:p>
            <a:pPr>
              <a:defRPr/>
            </a:pPr>
            <a:r>
              <a:rPr lang="en-US" sz="2800" dirty="0" smtClean="0">
                <a:solidFill>
                  <a:schemeClr val="tx1"/>
                </a:solidFill>
                <a:latin typeface="Calibri"/>
                <a:cs typeface="Calibri"/>
              </a:rPr>
              <a:t>Flashcards with word, phrase and sentence, target language and English, kept handy-small bits of practice, often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685800"/>
          </a:xfrm>
        </p:spPr>
        <p:txBody>
          <a:bodyPr/>
          <a:lstStyle/>
          <a:p>
            <a:pPr algn="l"/>
            <a:r>
              <a:rPr lang="en-US" sz="3600" b="1" i="1" dirty="0" smtClean="0">
                <a:solidFill>
                  <a:srgbClr val="008000"/>
                </a:solidFill>
              </a:rPr>
              <a:t>Language</a:t>
            </a:r>
            <a:endParaRPr lang="en-US" sz="3600" b="1" i="1" dirty="0">
              <a:solidFill>
                <a:srgbClr val="008000"/>
              </a:solidFill>
            </a:endParaRPr>
          </a:p>
        </p:txBody>
      </p:sp>
      <p:sp>
        <p:nvSpPr>
          <p:cNvPr id="3" name="Text Placeholder 2"/>
          <p:cNvSpPr>
            <a:spLocks noGrp="1"/>
          </p:cNvSpPr>
          <p:nvPr>
            <p:ph type="body" idx="1"/>
          </p:nvPr>
        </p:nvSpPr>
        <p:spPr>
          <a:xfrm>
            <a:off x="457200" y="1828800"/>
            <a:ext cx="7772400" cy="4572000"/>
          </a:xfrm>
        </p:spPr>
        <p:txBody>
          <a:bodyPr/>
          <a:lstStyle/>
          <a:p>
            <a:r>
              <a:rPr lang="en-US" dirty="0" smtClean="0">
                <a:solidFill>
                  <a:schemeClr val="tx1"/>
                </a:solidFill>
                <a:latin typeface="Calibri"/>
                <a:cs typeface="Calibri"/>
              </a:rPr>
              <a:t>Set a goal and track your learning progress</a:t>
            </a:r>
          </a:p>
          <a:p>
            <a:pPr marL="120650" indent="0">
              <a:buNone/>
            </a:pPr>
            <a:r>
              <a:rPr lang="en-US" dirty="0" smtClean="0">
                <a:solidFill>
                  <a:schemeClr val="tx1"/>
                </a:solidFill>
                <a:latin typeface="Calibri"/>
                <a:cs typeface="Calibri"/>
              </a:rPr>
              <a:t>  </a:t>
            </a:r>
            <a:r>
              <a:rPr lang="en-US" b="1" dirty="0">
                <a:solidFill>
                  <a:schemeClr val="tx1"/>
                </a:solidFill>
                <a:latin typeface="Calibri"/>
                <a:cs typeface="Calibri"/>
              </a:rPr>
              <a:t> </a:t>
            </a:r>
            <a:r>
              <a:rPr lang="en-US" b="1" dirty="0" smtClean="0">
                <a:solidFill>
                  <a:schemeClr val="tx1"/>
                </a:solidFill>
                <a:latin typeface="Calibri"/>
                <a:cs typeface="Calibri"/>
              </a:rPr>
              <a:t>  </a:t>
            </a:r>
            <a:r>
              <a:rPr lang="en-US" b="1" i="1" dirty="0" smtClean="0">
                <a:solidFill>
                  <a:schemeClr val="tx1"/>
                </a:solidFill>
                <a:latin typeface="Calibri"/>
                <a:cs typeface="Calibri"/>
              </a:rPr>
              <a:t>A chart is provided in your package!</a:t>
            </a:r>
          </a:p>
          <a:p>
            <a:pPr marL="120650" indent="0">
              <a:buNone/>
            </a:pPr>
            <a:endParaRPr lang="en-US" dirty="0" smtClean="0">
              <a:solidFill>
                <a:schemeClr val="tx1"/>
              </a:solidFill>
              <a:latin typeface="Calibri"/>
              <a:cs typeface="Calibri"/>
            </a:endParaRPr>
          </a:p>
          <a:p>
            <a:r>
              <a:rPr lang="en-US" dirty="0" smtClean="0">
                <a:solidFill>
                  <a:schemeClr val="tx1"/>
                </a:solidFill>
                <a:latin typeface="Calibri"/>
                <a:cs typeface="Calibri"/>
              </a:rPr>
              <a:t>Have a “foreign language” day, immerse yourself in the culture of the language you are learning.  Watch a movie, listen to songs, cook a dish special to the country</a:t>
            </a:r>
            <a:endParaRPr lang="en-US" dirty="0">
              <a:solidFill>
                <a:schemeClr val="tx1"/>
              </a:solidFill>
              <a:latin typeface="Calibri"/>
              <a:cs typeface="Calibri"/>
            </a:endParaRPr>
          </a:p>
        </p:txBody>
      </p:sp>
    </p:spTree>
    <p:extLst>
      <p:ext uri="{BB962C8B-B14F-4D97-AF65-F5344CB8AC3E}">
        <p14:creationId xmlns:p14="http://schemas.microsoft.com/office/powerpoint/2010/main" val="35915355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304800"/>
            <a:ext cx="7772400" cy="990600"/>
          </a:xfrm>
        </p:spPr>
        <p:txBody>
          <a:bodyPr/>
          <a:lstStyle/>
          <a:p>
            <a:pPr algn="l"/>
            <a:r>
              <a:rPr lang="en-US" sz="3600" b="1" i="1" dirty="0" smtClean="0">
                <a:solidFill>
                  <a:srgbClr val="008000"/>
                </a:solidFill>
                <a:latin typeface="+mn-lt"/>
              </a:rPr>
              <a:t>Language</a:t>
            </a:r>
            <a:endParaRPr lang="en-US" sz="3600" dirty="0" smtClean="0">
              <a:solidFill>
                <a:srgbClr val="008000"/>
              </a:solidFill>
              <a:latin typeface="+mn-lt"/>
            </a:endParaRPr>
          </a:p>
        </p:txBody>
      </p:sp>
      <p:sp>
        <p:nvSpPr>
          <p:cNvPr id="3" name="Content Placeholder 2"/>
          <p:cNvSpPr>
            <a:spLocks noGrp="1"/>
          </p:cNvSpPr>
          <p:nvPr>
            <p:ph idx="1"/>
          </p:nvPr>
        </p:nvSpPr>
        <p:spPr>
          <a:xfrm>
            <a:off x="152400" y="1066800"/>
            <a:ext cx="8382000" cy="5410200"/>
          </a:xfrm>
        </p:spPr>
        <p:txBody>
          <a:bodyPr/>
          <a:lstStyle/>
          <a:p>
            <a:pPr lvl="1">
              <a:defRPr/>
            </a:pPr>
            <a:r>
              <a:rPr lang="en-US" b="1" dirty="0" smtClean="0">
                <a:solidFill>
                  <a:srgbClr val="C00000"/>
                </a:solidFill>
                <a:latin typeface="+mn-lt"/>
              </a:rPr>
              <a:t>  </a:t>
            </a:r>
            <a:r>
              <a:rPr lang="en-US" dirty="0" smtClean="0">
                <a:solidFill>
                  <a:schemeClr val="tx1"/>
                </a:solidFill>
                <a:latin typeface="Calibri"/>
                <a:cs typeface="Calibri"/>
              </a:rPr>
              <a:t>DVDs that are multilingual   </a:t>
            </a:r>
          </a:p>
          <a:p>
            <a:pPr marL="565150" lvl="1" indent="0">
              <a:buNone/>
              <a:defRPr/>
            </a:pPr>
            <a:r>
              <a:rPr lang="en-US" dirty="0">
                <a:solidFill>
                  <a:schemeClr val="tx1"/>
                </a:solidFill>
                <a:latin typeface="Calibri"/>
                <a:cs typeface="Calibri"/>
              </a:rPr>
              <a:t> </a:t>
            </a:r>
            <a:r>
              <a:rPr lang="en-US" dirty="0" smtClean="0">
                <a:solidFill>
                  <a:schemeClr val="tx1"/>
                </a:solidFill>
                <a:latin typeface="Calibri"/>
                <a:cs typeface="Calibri"/>
              </a:rPr>
              <a:t>          example:       </a:t>
            </a:r>
            <a:r>
              <a:rPr lang="en-US" u="sng" dirty="0" err="1" smtClean="0">
                <a:solidFill>
                  <a:schemeClr val="tx1"/>
                </a:solidFill>
                <a:latin typeface="Calibri"/>
                <a:cs typeface="Calibri"/>
              </a:rPr>
              <a:t>ouruniversallanguage.com</a:t>
            </a:r>
            <a:r>
              <a:rPr lang="en-US" dirty="0" smtClean="0">
                <a:solidFill>
                  <a:schemeClr val="tx1"/>
                </a:solidFill>
                <a:latin typeface="Calibri"/>
                <a:cs typeface="Calibri"/>
              </a:rPr>
              <a:t> </a:t>
            </a:r>
          </a:p>
          <a:p>
            <a:pPr lvl="1">
              <a:defRPr/>
            </a:pPr>
            <a:r>
              <a:rPr lang="en-US" dirty="0" smtClean="0">
                <a:solidFill>
                  <a:schemeClr val="tx1"/>
                </a:solidFill>
                <a:latin typeface="Calibri"/>
                <a:cs typeface="Calibri"/>
              </a:rPr>
              <a:t>  User created social networks</a:t>
            </a:r>
          </a:p>
          <a:p>
            <a:pPr lvl="1">
              <a:defRPr/>
            </a:pPr>
            <a:r>
              <a:rPr lang="en-US" dirty="0" smtClean="0">
                <a:solidFill>
                  <a:schemeClr val="tx1"/>
                </a:solidFill>
                <a:latin typeface="Calibri"/>
                <a:cs typeface="Calibri"/>
              </a:rPr>
              <a:t>  Duo lingo</a:t>
            </a:r>
          </a:p>
          <a:p>
            <a:pPr lvl="1">
              <a:defRPr/>
            </a:pPr>
            <a:r>
              <a:rPr lang="en-US" dirty="0" smtClean="0">
                <a:solidFill>
                  <a:schemeClr val="tx1"/>
                </a:solidFill>
                <a:latin typeface="Calibri"/>
                <a:cs typeface="Calibri"/>
              </a:rPr>
              <a:t>  busuu </a:t>
            </a:r>
          </a:p>
          <a:p>
            <a:pPr lvl="1">
              <a:defRPr/>
            </a:pPr>
            <a:r>
              <a:rPr lang="en-US" dirty="0" smtClean="0">
                <a:solidFill>
                  <a:schemeClr val="tx1"/>
                </a:solidFill>
                <a:latin typeface="Calibri"/>
                <a:cs typeface="Calibri"/>
              </a:rPr>
              <a:t>  Schedule Skype sessions with </a:t>
            </a:r>
            <a:r>
              <a:rPr lang="en-US" dirty="0">
                <a:solidFill>
                  <a:schemeClr val="tx1"/>
                </a:solidFill>
                <a:latin typeface="Calibri"/>
                <a:cs typeface="Calibri"/>
              </a:rPr>
              <a:t>a rebound </a:t>
            </a:r>
            <a:r>
              <a:rPr lang="en-US" dirty="0" smtClean="0">
                <a:solidFill>
                  <a:schemeClr val="tx1"/>
                </a:solidFill>
                <a:latin typeface="Calibri"/>
                <a:cs typeface="Calibri"/>
              </a:rPr>
              <a:t>student,</a:t>
            </a:r>
          </a:p>
          <a:p>
            <a:pPr marL="565150" lvl="1" indent="0">
              <a:buNone/>
              <a:defRPr/>
            </a:pPr>
            <a:r>
              <a:rPr lang="en-US" dirty="0" smtClean="0">
                <a:solidFill>
                  <a:schemeClr val="tx1"/>
                </a:solidFill>
                <a:latin typeface="Calibri"/>
                <a:cs typeface="Calibri"/>
              </a:rPr>
              <a:t>    add structure </a:t>
            </a:r>
          </a:p>
          <a:p>
            <a:pPr lvl="1">
              <a:defRPr/>
            </a:pPr>
            <a:r>
              <a:rPr lang="en-US" dirty="0" smtClean="0">
                <a:solidFill>
                  <a:schemeClr val="tx1"/>
                </a:solidFill>
                <a:latin typeface="Calibri"/>
                <a:cs typeface="Calibri"/>
              </a:rPr>
              <a:t>  Online </a:t>
            </a:r>
            <a:r>
              <a:rPr lang="en-US" dirty="0">
                <a:solidFill>
                  <a:schemeClr val="tx1"/>
                </a:solidFill>
                <a:latin typeface="Calibri"/>
                <a:cs typeface="Calibri"/>
              </a:rPr>
              <a:t>dictionaries, e.g. Word2Word, </a:t>
            </a:r>
            <a:r>
              <a:rPr lang="en-US" dirty="0" smtClean="0">
                <a:solidFill>
                  <a:schemeClr val="tx1"/>
                </a:solidFill>
                <a:latin typeface="Calibri"/>
                <a:cs typeface="Calibri"/>
              </a:rPr>
              <a:t> </a:t>
            </a:r>
            <a:r>
              <a:rPr lang="en-US" dirty="0" err="1" smtClean="0">
                <a:solidFill>
                  <a:schemeClr val="tx1"/>
                </a:solidFill>
                <a:latin typeface="Calibri"/>
                <a:cs typeface="Calibri"/>
              </a:rPr>
              <a:t>Babbel</a:t>
            </a:r>
            <a:endParaRPr lang="en-US" dirty="0" smtClean="0">
              <a:solidFill>
                <a:schemeClr val="tx1"/>
              </a:solidFill>
              <a:latin typeface="Calibri"/>
              <a:cs typeface="Calibri"/>
            </a:endParaRPr>
          </a:p>
          <a:p>
            <a:pPr lvl="1">
              <a:defRPr/>
            </a:pPr>
            <a:endParaRPr lang="en-US" dirty="0">
              <a:solidFill>
                <a:schemeClr val="tx1"/>
              </a:solidFill>
              <a:latin typeface="Calibri"/>
              <a:cs typeface="Calibri"/>
            </a:endParaRPr>
          </a:p>
          <a:p>
            <a:pPr marL="565150" lvl="1" indent="0">
              <a:buNone/>
              <a:defRPr/>
            </a:pPr>
            <a:r>
              <a:rPr lang="en-US" b="1" i="1" dirty="0" smtClean="0">
                <a:solidFill>
                  <a:schemeClr val="tx1"/>
                </a:solidFill>
                <a:latin typeface="Calibri"/>
                <a:cs typeface="Calibri"/>
              </a:rPr>
              <a:t>Multiple sources are provided in your package!</a:t>
            </a:r>
            <a:endParaRPr lang="en-US" b="1" i="1" dirty="0">
              <a:solidFill>
                <a:schemeClr val="tx1"/>
              </a:solidFill>
              <a:latin typeface="Calibri"/>
              <a:cs typeface="Calibri"/>
            </a:endParaRPr>
          </a:p>
          <a:p>
            <a:pPr marL="0" indent="0">
              <a:buFontTx/>
              <a:buNone/>
              <a:defRPr/>
            </a:pPr>
            <a:endParaRPr lang="en-US" sz="2800" dirty="0" smtClean="0">
              <a:solidFill>
                <a:schemeClr val="tx1"/>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04800"/>
            <a:ext cx="7772400" cy="807719"/>
          </a:xfrm>
        </p:spPr>
        <p:txBody>
          <a:bodyPr/>
          <a:lstStyle/>
          <a:p>
            <a:pPr algn="l"/>
            <a:r>
              <a:rPr lang="en-US" b="1" i="1" u="sng" dirty="0">
                <a:solidFill>
                  <a:srgbClr val="008000"/>
                </a:solidFill>
              </a:rPr>
              <a:t>Language</a:t>
            </a:r>
            <a:r>
              <a:rPr lang="en-US" b="1" i="1" u="sng" dirty="0">
                <a:solidFill>
                  <a:srgbClr val="0070C0"/>
                </a:solidFill>
              </a:rPr>
              <a:t/>
            </a:r>
            <a:br>
              <a:rPr lang="en-US" b="1" i="1" u="sng" dirty="0">
                <a:solidFill>
                  <a:srgbClr val="0070C0"/>
                </a:solidFill>
              </a:rPr>
            </a:br>
            <a:endParaRPr lang="en-US" dirty="0"/>
          </a:p>
        </p:txBody>
      </p:sp>
      <p:sp>
        <p:nvSpPr>
          <p:cNvPr id="3" name="Text Placeholder 2"/>
          <p:cNvSpPr>
            <a:spLocks noGrp="1"/>
          </p:cNvSpPr>
          <p:nvPr>
            <p:ph type="body" idx="1"/>
          </p:nvPr>
        </p:nvSpPr>
        <p:spPr>
          <a:xfrm>
            <a:off x="685800" y="1143000"/>
            <a:ext cx="7772400" cy="4953000"/>
          </a:xfrm>
        </p:spPr>
        <p:txBody>
          <a:bodyPr/>
          <a:lstStyle/>
          <a:p>
            <a:pPr marL="120650" indent="0">
              <a:buNone/>
            </a:pPr>
            <a:endParaRPr lang="en-US" b="1" i="1" u="sng" dirty="0">
              <a:solidFill>
                <a:srgbClr val="0070C0"/>
              </a:solidFill>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150" y="1219200"/>
            <a:ext cx="7505700" cy="5105400"/>
          </a:xfrm>
          <a:prstGeom prst="rect">
            <a:avLst/>
          </a:prstGeom>
        </p:spPr>
      </p:pic>
    </p:spTree>
    <p:extLst>
      <p:ext uri="{BB962C8B-B14F-4D97-AF65-F5344CB8AC3E}">
        <p14:creationId xmlns:p14="http://schemas.microsoft.com/office/powerpoint/2010/main" val="3268069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pPr algn="l"/>
            <a:r>
              <a:rPr lang="en-US" sz="3600" b="1" i="1" u="sng" dirty="0" smtClean="0">
                <a:solidFill>
                  <a:srgbClr val="008000"/>
                </a:solidFill>
              </a:rPr>
              <a:t>Language</a:t>
            </a:r>
            <a:endParaRPr lang="en-US" sz="3600" b="1" i="1" u="sng" dirty="0">
              <a:solidFill>
                <a:srgbClr val="008000"/>
              </a:solidFill>
            </a:endParaRPr>
          </a:p>
        </p:txBody>
      </p:sp>
      <p:sp>
        <p:nvSpPr>
          <p:cNvPr id="3" name="Text Placeholder 2"/>
          <p:cNvSpPr>
            <a:spLocks noGrp="1"/>
          </p:cNvSpPr>
          <p:nvPr>
            <p:ph type="body" idx="1"/>
          </p:nvPr>
        </p:nvSpPr>
        <p:spPr>
          <a:xfrm>
            <a:off x="685800" y="1371600"/>
            <a:ext cx="7772400" cy="4724400"/>
          </a:xfrm>
        </p:spPr>
        <p:txBody>
          <a:bodyPr/>
          <a:lstStyle/>
          <a:p>
            <a:pPr marL="120650" indent="0" algn="ctr">
              <a:buNone/>
            </a:pPr>
            <a:r>
              <a:rPr lang="en-US" b="1" dirty="0">
                <a:solidFill>
                  <a:srgbClr val="008000"/>
                </a:solidFill>
              </a:rPr>
              <a:t>You might not realize it, but your brain is a code-cracking machine.</a:t>
            </a:r>
          </a:p>
          <a:p>
            <a:pPr marL="120650" indent="0">
              <a:buNone/>
            </a:pPr>
            <a:r>
              <a:rPr lang="en-US" b="1" dirty="0" smtClean="0">
                <a:latin typeface="Calibri"/>
                <a:cs typeface="Calibri"/>
              </a:rPr>
              <a:t>….  For </a:t>
            </a:r>
            <a:r>
              <a:rPr lang="en-US" b="1" dirty="0">
                <a:latin typeface="Calibri"/>
                <a:cs typeface="Calibri"/>
              </a:rPr>
              <a:t>emaxlpe, it deson’t mttaer in waht oredr the ltteers in a wrod aepapr, the olny iprmoatnt tihng is taht the frist and lsat ltteer are in the rghit pcale. The rset can be a toatl mses and you can sitll raed it wouthit pobelrm</a:t>
            </a:r>
            <a:r>
              <a:rPr lang="en-US" b="1" dirty="0" smtClean="0">
                <a:latin typeface="Calibri"/>
                <a:cs typeface="Calibri"/>
              </a:rPr>
              <a:t>.</a:t>
            </a:r>
            <a:endParaRPr lang="en-US" b="1" dirty="0">
              <a:latin typeface="Calibri"/>
              <a:cs typeface="Calibri"/>
            </a:endParaRPr>
          </a:p>
        </p:txBody>
      </p:sp>
    </p:spTree>
    <p:extLst>
      <p:ext uri="{BB962C8B-B14F-4D97-AF65-F5344CB8AC3E}">
        <p14:creationId xmlns:p14="http://schemas.microsoft.com/office/powerpoint/2010/main" val="705099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676400"/>
            <a:ext cx="7924800" cy="4114800"/>
          </a:xfrm>
        </p:spPr>
        <p:txBody>
          <a:bodyPr/>
          <a:lstStyle/>
          <a:p>
            <a:r>
              <a:rPr lang="en-US" sz="3600" b="1" dirty="0">
                <a:latin typeface="Calibri"/>
                <a:cs typeface="Calibri"/>
              </a:rPr>
              <a:t>S1M1L4RLY, Y0UR M1ND 15 R34D1NG 7H15 4U70M471C4LLY W17H0U7 3V3N 7H1NK1NG 4B0U7 17.</a:t>
            </a:r>
          </a:p>
          <a:p>
            <a:endParaRPr lang="en-US" dirty="0"/>
          </a:p>
        </p:txBody>
      </p:sp>
    </p:spTree>
    <p:extLst>
      <p:ext uri="{BB962C8B-B14F-4D97-AF65-F5344CB8AC3E}">
        <p14:creationId xmlns:p14="http://schemas.microsoft.com/office/powerpoint/2010/main" val="23268456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304800"/>
            <a:ext cx="7772400" cy="990600"/>
          </a:xfrm>
        </p:spPr>
        <p:txBody>
          <a:bodyPr/>
          <a:lstStyle/>
          <a:p>
            <a:pPr algn="l"/>
            <a:r>
              <a:rPr lang="en-US" sz="3600" b="1" i="1" dirty="0" smtClean="0">
                <a:solidFill>
                  <a:srgbClr val="008000"/>
                </a:solidFill>
                <a:latin typeface="+mn-lt"/>
              </a:rPr>
              <a:t>Language</a:t>
            </a:r>
            <a:endParaRPr lang="en-US" sz="3600" dirty="0" smtClean="0">
              <a:solidFill>
                <a:srgbClr val="008000"/>
              </a:solidFill>
              <a:latin typeface="+mn-lt"/>
            </a:endParaRPr>
          </a:p>
        </p:txBody>
      </p:sp>
      <p:sp>
        <p:nvSpPr>
          <p:cNvPr id="3" name="Content Placeholder 2"/>
          <p:cNvSpPr>
            <a:spLocks noGrp="1"/>
          </p:cNvSpPr>
          <p:nvPr>
            <p:ph idx="1"/>
          </p:nvPr>
        </p:nvSpPr>
        <p:spPr>
          <a:xfrm>
            <a:off x="152400" y="1143000"/>
            <a:ext cx="8382000" cy="5334000"/>
          </a:xfrm>
        </p:spPr>
        <p:txBody>
          <a:bodyPr/>
          <a:lstStyle/>
          <a:p>
            <a:pPr marL="565150" lvl="1" indent="0">
              <a:buNone/>
              <a:defRPr/>
            </a:pPr>
            <a:r>
              <a:rPr lang="en-US" b="1" dirty="0" smtClean="0">
                <a:solidFill>
                  <a:schemeClr val="tx1"/>
                </a:solidFill>
                <a:latin typeface="Calibri"/>
                <a:cs typeface="Calibri"/>
              </a:rPr>
              <a:t>While on your RYE year …..</a:t>
            </a:r>
            <a:r>
              <a:rPr lang="en-US" dirty="0" smtClean="0">
                <a:solidFill>
                  <a:schemeClr val="tx1"/>
                </a:solidFill>
                <a:latin typeface="Calibri"/>
                <a:cs typeface="Calibri"/>
              </a:rPr>
              <a:t>   </a:t>
            </a:r>
          </a:p>
          <a:p>
            <a:pPr marL="565150" lvl="1" indent="0">
              <a:lnSpc>
                <a:spcPct val="50000"/>
              </a:lnSpc>
              <a:buNone/>
              <a:defRPr/>
            </a:pPr>
            <a:endParaRPr lang="en-US" dirty="0" smtClean="0">
              <a:solidFill>
                <a:schemeClr val="tx1"/>
              </a:solidFill>
              <a:latin typeface="Calibri"/>
              <a:cs typeface="Calibri"/>
            </a:endParaRPr>
          </a:p>
          <a:p>
            <a:pPr lvl="1">
              <a:defRPr/>
            </a:pPr>
            <a:r>
              <a:rPr lang="en-US" dirty="0" smtClean="0">
                <a:solidFill>
                  <a:schemeClr val="tx1"/>
                </a:solidFill>
                <a:latin typeface="Calibri"/>
                <a:cs typeface="Calibri"/>
              </a:rPr>
              <a:t>  Don’t speak English ---- Use your ‘new’ language</a:t>
            </a:r>
          </a:p>
          <a:p>
            <a:pPr lvl="1">
              <a:defRPr/>
            </a:pPr>
            <a:r>
              <a:rPr lang="en-US" dirty="0" smtClean="0">
                <a:solidFill>
                  <a:schemeClr val="tx1"/>
                </a:solidFill>
                <a:latin typeface="Calibri"/>
                <a:cs typeface="Calibri"/>
              </a:rPr>
              <a:t>  Limit your contact with home as you will continue</a:t>
            </a:r>
          </a:p>
          <a:p>
            <a:pPr marL="565150" lvl="1" indent="0">
              <a:buNone/>
              <a:defRPr/>
            </a:pPr>
            <a:r>
              <a:rPr lang="en-US" dirty="0">
                <a:solidFill>
                  <a:schemeClr val="tx1"/>
                </a:solidFill>
                <a:latin typeface="Calibri"/>
                <a:cs typeface="Calibri"/>
              </a:rPr>
              <a:t> </a:t>
            </a:r>
            <a:r>
              <a:rPr lang="en-US" dirty="0" smtClean="0">
                <a:solidFill>
                  <a:schemeClr val="tx1"/>
                </a:solidFill>
                <a:latin typeface="Calibri"/>
                <a:cs typeface="Calibri"/>
              </a:rPr>
              <a:t>    to speak English</a:t>
            </a:r>
          </a:p>
          <a:p>
            <a:pPr lvl="1">
              <a:defRPr/>
            </a:pPr>
            <a:r>
              <a:rPr lang="en-US" dirty="0" smtClean="0">
                <a:solidFill>
                  <a:schemeClr val="tx1"/>
                </a:solidFill>
                <a:latin typeface="Calibri"/>
                <a:cs typeface="Calibri"/>
              </a:rPr>
              <a:t>  Know that the sooner you learn language the</a:t>
            </a:r>
          </a:p>
          <a:p>
            <a:pPr marL="565150" lvl="1" indent="0">
              <a:buNone/>
              <a:defRPr/>
            </a:pPr>
            <a:r>
              <a:rPr lang="en-US" dirty="0">
                <a:solidFill>
                  <a:schemeClr val="tx1"/>
                </a:solidFill>
                <a:latin typeface="Calibri"/>
                <a:cs typeface="Calibri"/>
              </a:rPr>
              <a:t> </a:t>
            </a:r>
            <a:r>
              <a:rPr lang="en-US" dirty="0" smtClean="0">
                <a:solidFill>
                  <a:schemeClr val="tx1"/>
                </a:solidFill>
                <a:latin typeface="Calibri"/>
                <a:cs typeface="Calibri"/>
              </a:rPr>
              <a:t>    responsibility and independence you will have</a:t>
            </a:r>
          </a:p>
          <a:p>
            <a:pPr lvl="1">
              <a:defRPr/>
            </a:pPr>
            <a:r>
              <a:rPr lang="en-US" dirty="0" smtClean="0">
                <a:solidFill>
                  <a:schemeClr val="tx1"/>
                </a:solidFill>
                <a:latin typeface="Calibri"/>
                <a:cs typeface="Calibri"/>
              </a:rPr>
              <a:t>  Enjoy yourself---immerse yourself in activities—</a:t>
            </a:r>
          </a:p>
          <a:p>
            <a:pPr marL="565150" lvl="1" indent="0">
              <a:buNone/>
              <a:defRPr/>
            </a:pPr>
            <a:r>
              <a:rPr lang="en-US" b="1" i="1" dirty="0">
                <a:solidFill>
                  <a:schemeClr val="tx1"/>
                </a:solidFill>
                <a:latin typeface="Calibri"/>
                <a:cs typeface="Calibri"/>
              </a:rPr>
              <a:t> </a:t>
            </a:r>
            <a:r>
              <a:rPr lang="en-US" b="1" i="1" dirty="0" smtClean="0">
                <a:solidFill>
                  <a:schemeClr val="tx1"/>
                </a:solidFill>
                <a:latin typeface="Calibri"/>
                <a:cs typeface="Calibri"/>
              </a:rPr>
              <a:t>   </a:t>
            </a:r>
            <a:r>
              <a:rPr lang="en-US" dirty="0" smtClean="0">
                <a:solidFill>
                  <a:schemeClr val="tx1"/>
                </a:solidFill>
                <a:latin typeface="Calibri"/>
                <a:cs typeface="Calibri"/>
              </a:rPr>
              <a:t>make connections----language will flow!</a:t>
            </a:r>
            <a:endParaRPr lang="en-US" b="1" i="1" dirty="0">
              <a:solidFill>
                <a:schemeClr val="tx1"/>
              </a:solidFill>
              <a:latin typeface="Calibri"/>
              <a:cs typeface="Calibri"/>
            </a:endParaRPr>
          </a:p>
          <a:p>
            <a:pPr marL="0" indent="0">
              <a:buFontTx/>
              <a:buNone/>
              <a:defRPr/>
            </a:pPr>
            <a:endParaRPr lang="en-US" sz="2800" dirty="0" smtClean="0">
              <a:solidFill>
                <a:schemeClr val="tx1"/>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p:txBody>
      </p:sp>
    </p:spTree>
    <p:extLst>
      <p:ext uri="{BB962C8B-B14F-4D97-AF65-F5344CB8AC3E}">
        <p14:creationId xmlns:p14="http://schemas.microsoft.com/office/powerpoint/2010/main" val="26734645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362200"/>
            <a:ext cx="7543800" cy="1754326"/>
          </a:xfrm>
          <a:prstGeom prst="rect">
            <a:avLst/>
          </a:prstGeom>
        </p:spPr>
        <p:txBody>
          <a:bodyPr wrap="square">
            <a:spAutoFit/>
          </a:bodyPr>
          <a:lstStyle/>
          <a:p>
            <a:pPr algn="ctr"/>
            <a:r>
              <a:rPr lang="en-US" sz="3600" b="1" i="1" dirty="0" smtClean="0">
                <a:solidFill>
                  <a:srgbClr val="008000"/>
                </a:solidFill>
              </a:rPr>
              <a:t>Rebound Panel </a:t>
            </a:r>
          </a:p>
          <a:p>
            <a:pPr algn="ctr"/>
            <a:r>
              <a:rPr lang="en-US" sz="3600" b="1" i="1" dirty="0" smtClean="0">
                <a:solidFill>
                  <a:srgbClr val="008000"/>
                </a:solidFill>
              </a:rPr>
              <a:t>on </a:t>
            </a:r>
          </a:p>
          <a:p>
            <a:pPr algn="ctr"/>
            <a:r>
              <a:rPr lang="en-US" sz="3600" b="1" i="1" dirty="0" smtClean="0">
                <a:solidFill>
                  <a:srgbClr val="008000"/>
                </a:solidFill>
              </a:rPr>
              <a:t>Morning Sessions</a:t>
            </a:r>
            <a:endParaRPr lang="en-US" sz="3600" dirty="0"/>
          </a:p>
        </p:txBody>
      </p:sp>
      <p:pic>
        <p:nvPicPr>
          <p:cNvPr id="3" name="Picture 2"/>
          <p:cNvPicPr>
            <a:picLocks noChangeAspect="1"/>
          </p:cNvPicPr>
          <p:nvPr/>
        </p:nvPicPr>
        <p:blipFill>
          <a:blip r:embed="rId2"/>
          <a:stretch>
            <a:fillRect/>
          </a:stretch>
        </p:blipFill>
        <p:spPr>
          <a:xfrm>
            <a:off x="6629400" y="2514600"/>
            <a:ext cx="2023985" cy="1701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hape 74"/>
          <p:cNvSpPr txBox="1">
            <a:spLocks noGrp="1"/>
          </p:cNvSpPr>
          <p:nvPr>
            <p:ph type="title" idx="4294967295"/>
          </p:nvPr>
        </p:nvSpPr>
        <p:spPr>
          <a:xfrm>
            <a:off x="381000" y="457200"/>
            <a:ext cx="7772400" cy="1143000"/>
          </a:xfrm>
        </p:spPr>
        <p:txBody>
          <a:bodyPr tIns="45700" bIns="45700">
            <a:normAutofit/>
          </a:bodyPr>
          <a:lstStyle/>
          <a:p>
            <a:pPr algn="ctr" eaLnBrk="1" hangingPunct="1">
              <a:buClr>
                <a:srgbClr val="000000"/>
              </a:buClr>
              <a:buSzPct val="25000"/>
            </a:pPr>
            <a:r>
              <a:rPr lang="en-US" sz="4000" b="1" i="1" dirty="0" smtClean="0">
                <a:solidFill>
                  <a:srgbClr val="008000"/>
                </a:solidFill>
                <a:latin typeface="Arial" charset="0"/>
                <a:cs typeface="Arial" charset="0"/>
              </a:rPr>
              <a:t>Country Officers</a:t>
            </a:r>
          </a:p>
        </p:txBody>
      </p:sp>
      <p:sp>
        <p:nvSpPr>
          <p:cNvPr id="21506" name="Shape 75"/>
          <p:cNvSpPr txBox="1">
            <a:spLocks noGrp="1"/>
          </p:cNvSpPr>
          <p:nvPr>
            <p:ph type="body" idx="4294967295"/>
          </p:nvPr>
        </p:nvSpPr>
        <p:spPr>
          <a:xfrm>
            <a:off x="228600" y="1447800"/>
            <a:ext cx="8534400" cy="4876800"/>
          </a:xfrm>
        </p:spPr>
        <p:txBody>
          <a:bodyPr tIns="45700" bIns="45700">
            <a:noAutofit/>
          </a:bodyPr>
          <a:lstStyle/>
          <a:p>
            <a:pPr algn="ctr">
              <a:spcBef>
                <a:spcPts val="638"/>
              </a:spcBef>
              <a:buClr>
                <a:srgbClr val="000000"/>
              </a:buClr>
              <a:buSzPct val="25000"/>
              <a:buNone/>
            </a:pPr>
            <a:endParaRPr lang="en-US" sz="2400" b="1" dirty="0" smtClean="0">
              <a:solidFill>
                <a:srgbClr val="0000E5"/>
              </a:solidFill>
              <a:latin typeface="Arial" charset="0"/>
              <a:cs typeface="Arial" charset="0"/>
            </a:endParaRPr>
          </a:p>
          <a:p>
            <a:pPr algn="ctr">
              <a:spcBef>
                <a:spcPts val="638"/>
              </a:spcBef>
              <a:buClr>
                <a:srgbClr val="000000"/>
              </a:buClr>
              <a:buSzPct val="25000"/>
              <a:buNone/>
            </a:pPr>
            <a:r>
              <a:rPr lang="en-US" sz="2800" b="1" dirty="0" smtClean="0">
                <a:solidFill>
                  <a:srgbClr val="0000E5"/>
                </a:solidFill>
                <a:latin typeface="Arial" charset="0"/>
                <a:cs typeface="Arial" charset="0"/>
              </a:rPr>
              <a:t>Northern Europe</a:t>
            </a:r>
            <a:r>
              <a:rPr lang="en-US" sz="2800" b="1" dirty="0" smtClean="0">
                <a:solidFill>
                  <a:schemeClr val="tx1"/>
                </a:solidFill>
                <a:latin typeface="Arial" charset="0"/>
                <a:cs typeface="Arial" charset="0"/>
              </a:rPr>
              <a:t>– John  Stockwell</a:t>
            </a:r>
          </a:p>
          <a:p>
            <a:pPr marL="342900" indent="-342900" algn="ctr" eaLnBrk="1" hangingPunct="1">
              <a:buNone/>
            </a:pPr>
            <a:endParaRPr lang="en-US" sz="2800" b="1" dirty="0" smtClean="0">
              <a:solidFill>
                <a:srgbClr val="0000E5"/>
              </a:solidFill>
              <a:latin typeface="Arial" charset="0"/>
              <a:cs typeface="Arial" charset="0"/>
            </a:endParaRPr>
          </a:p>
          <a:p>
            <a:pPr marL="342900" indent="-342900" algn="ctr" eaLnBrk="1" hangingPunct="1">
              <a:buClr>
                <a:srgbClr val="000000"/>
              </a:buClr>
              <a:buSzPct val="25000"/>
              <a:buNone/>
            </a:pPr>
            <a:r>
              <a:rPr lang="en-US" sz="2800" b="1" dirty="0" smtClean="0">
                <a:solidFill>
                  <a:srgbClr val="0000E5"/>
                </a:solidFill>
                <a:latin typeface="Arial" charset="0"/>
                <a:cs typeface="Arial" charset="0"/>
              </a:rPr>
              <a:t>Western Europe </a:t>
            </a:r>
            <a:r>
              <a:rPr lang="en-US" sz="2800" b="1" dirty="0" smtClean="0">
                <a:solidFill>
                  <a:schemeClr val="tx1"/>
                </a:solidFill>
                <a:latin typeface="Arial" charset="0"/>
                <a:cs typeface="Arial" charset="0"/>
              </a:rPr>
              <a:t>–  Julia Loo</a:t>
            </a:r>
          </a:p>
          <a:p>
            <a:pPr marL="342900" indent="-342900" algn="ctr" eaLnBrk="1" hangingPunct="1">
              <a:buClr>
                <a:srgbClr val="000000"/>
              </a:buClr>
              <a:buSzPct val="25000"/>
              <a:buNone/>
            </a:pPr>
            <a:endParaRPr lang="en-US" sz="2800" b="1" dirty="0" smtClean="0">
              <a:solidFill>
                <a:schemeClr val="tx1"/>
              </a:solidFill>
              <a:latin typeface="Arial" charset="0"/>
              <a:cs typeface="Arial" charset="0"/>
            </a:endParaRPr>
          </a:p>
          <a:p>
            <a:pPr marL="342900" indent="-342900" algn="ctr" eaLnBrk="1" hangingPunct="1">
              <a:buClr>
                <a:srgbClr val="000000"/>
              </a:buClr>
              <a:buSzPct val="25000"/>
              <a:buNone/>
            </a:pPr>
            <a:r>
              <a:rPr lang="en-US" sz="2800" b="1" dirty="0" smtClean="0">
                <a:solidFill>
                  <a:srgbClr val="0000E5"/>
                </a:solidFill>
                <a:latin typeface="Arial" charset="0"/>
                <a:cs typeface="Arial" charset="0"/>
              </a:rPr>
              <a:t>Central Europe </a:t>
            </a:r>
            <a:r>
              <a:rPr lang="en-US" sz="2800" b="1" dirty="0" smtClean="0">
                <a:solidFill>
                  <a:schemeClr val="tx1"/>
                </a:solidFill>
                <a:latin typeface="Arial" charset="0"/>
                <a:cs typeface="Arial" charset="0"/>
              </a:rPr>
              <a:t>– Paul </a:t>
            </a:r>
            <a:r>
              <a:rPr lang="en-US" sz="2800" b="1" dirty="0" err="1" smtClean="0">
                <a:solidFill>
                  <a:schemeClr val="tx1"/>
                </a:solidFill>
                <a:latin typeface="Arial" charset="0"/>
                <a:cs typeface="Arial" charset="0"/>
              </a:rPr>
              <a:t>Geneau</a:t>
            </a:r>
            <a:endParaRPr lang="en-US" sz="2800" b="1" dirty="0" smtClean="0">
              <a:solidFill>
                <a:schemeClr val="tx1"/>
              </a:solidFill>
              <a:latin typeface="Arial" charset="0"/>
              <a:cs typeface="Arial" charset="0"/>
            </a:endParaRPr>
          </a:p>
          <a:p>
            <a:pPr algn="ctr">
              <a:buClr>
                <a:srgbClr val="000000"/>
              </a:buClr>
              <a:buSzPct val="25000"/>
              <a:buNone/>
            </a:pPr>
            <a:endParaRPr lang="en-US" sz="2800" b="1" dirty="0" smtClean="0">
              <a:solidFill>
                <a:schemeClr val="tx1"/>
              </a:solidFill>
              <a:latin typeface="Arial" charset="0"/>
              <a:cs typeface="Arial" charset="0"/>
            </a:endParaRPr>
          </a:p>
          <a:p>
            <a:pPr algn="ctr">
              <a:buClr>
                <a:srgbClr val="000000"/>
              </a:buClr>
              <a:buSzPct val="25000"/>
              <a:buNone/>
            </a:pPr>
            <a:r>
              <a:rPr lang="en-US" sz="2800" b="1" dirty="0" smtClean="0">
                <a:solidFill>
                  <a:schemeClr val="tx1"/>
                </a:solidFill>
                <a:latin typeface="Arial" charset="0"/>
                <a:cs typeface="Arial" charset="0"/>
              </a:rPr>
              <a:t> </a:t>
            </a:r>
            <a:r>
              <a:rPr lang="en-US" sz="2800" b="1" dirty="0" smtClean="0">
                <a:solidFill>
                  <a:srgbClr val="0000E5"/>
                </a:solidFill>
                <a:latin typeface="Arial" charset="0"/>
                <a:cs typeface="Arial" charset="0"/>
              </a:rPr>
              <a:t>Asia</a:t>
            </a:r>
            <a:r>
              <a:rPr lang="en-US" sz="2800" b="1" dirty="0" smtClean="0">
                <a:solidFill>
                  <a:schemeClr val="tx1"/>
                </a:solidFill>
                <a:latin typeface="Arial" charset="0"/>
                <a:cs typeface="Arial" charset="0"/>
              </a:rPr>
              <a:t> – Sarah Bryant</a:t>
            </a:r>
          </a:p>
          <a:p>
            <a:pPr marL="342900" indent="-342900" algn="ctr" eaLnBrk="1" hangingPunct="1">
              <a:buNone/>
            </a:pPr>
            <a:endParaRPr lang="en-US" sz="2800" b="1" dirty="0" smtClean="0">
              <a:solidFill>
                <a:schemeClr val="tx1"/>
              </a:solidFill>
              <a:latin typeface="Arial" charset="0"/>
              <a:cs typeface="Arial" charset="0"/>
            </a:endParaRPr>
          </a:p>
          <a:p>
            <a:pPr marL="342900" indent="-342900" algn="ctr" eaLnBrk="1" hangingPunct="1">
              <a:buClr>
                <a:srgbClr val="000000"/>
              </a:buClr>
              <a:buSzPct val="25000"/>
              <a:buNone/>
            </a:pPr>
            <a:r>
              <a:rPr lang="en-US" sz="2800" b="1" dirty="0" smtClean="0">
                <a:solidFill>
                  <a:srgbClr val="0000E5"/>
                </a:solidFill>
                <a:latin typeface="Arial" charset="0"/>
                <a:cs typeface="Arial" charset="0"/>
              </a:rPr>
              <a:t>Mexico and South America</a:t>
            </a:r>
            <a:r>
              <a:rPr lang="en-US" sz="2800" b="1" dirty="0" smtClean="0">
                <a:solidFill>
                  <a:schemeClr val="tx1"/>
                </a:solidFill>
                <a:latin typeface="Arial" charset="0"/>
                <a:cs typeface="Arial" charset="0"/>
              </a:rPr>
              <a:t> – </a:t>
            </a:r>
          </a:p>
          <a:p>
            <a:pPr marL="342900" indent="-342900" algn="ctr" eaLnBrk="1" hangingPunct="1">
              <a:buClr>
                <a:srgbClr val="000000"/>
              </a:buClr>
              <a:buSzPct val="25000"/>
              <a:buNone/>
            </a:pPr>
            <a:r>
              <a:rPr lang="en-US" sz="2800" b="1" dirty="0" smtClean="0">
                <a:solidFill>
                  <a:schemeClr val="tx1"/>
                </a:solidFill>
                <a:latin typeface="Arial" charset="0"/>
                <a:cs typeface="Arial" charset="0"/>
              </a:rPr>
              <a:t>Maureen </a:t>
            </a:r>
            <a:r>
              <a:rPr lang="en-US" sz="2800" b="1" dirty="0" err="1" smtClean="0">
                <a:solidFill>
                  <a:schemeClr val="tx1"/>
                </a:solidFill>
                <a:latin typeface="Arial" charset="0"/>
                <a:cs typeface="Arial" charset="0"/>
              </a:rPr>
              <a:t>Considine</a:t>
            </a:r>
            <a:r>
              <a:rPr lang="en-US" sz="2800" b="1" dirty="0" smtClean="0">
                <a:solidFill>
                  <a:schemeClr val="tx1"/>
                </a:solidFill>
                <a:latin typeface="Arial" charset="0"/>
                <a:cs typeface="Arial" charset="0"/>
              </a:rPr>
              <a:t> / </a:t>
            </a:r>
            <a:r>
              <a:rPr lang="en-US" sz="2800" b="1" dirty="0" smtClean="0">
                <a:solidFill>
                  <a:srgbClr val="3399FF"/>
                </a:solidFill>
                <a:latin typeface="Arial" charset="0"/>
                <a:cs typeface="Arial" charset="0"/>
              </a:rPr>
              <a:t>Chuck </a:t>
            </a:r>
            <a:r>
              <a:rPr lang="en-US" sz="2800" b="1" dirty="0" err="1" smtClean="0">
                <a:solidFill>
                  <a:srgbClr val="3399FF"/>
                </a:solidFill>
                <a:latin typeface="Arial" charset="0"/>
                <a:cs typeface="Arial" charset="0"/>
              </a:rPr>
              <a:t>Kraining</a:t>
            </a:r>
            <a:endParaRPr lang="en-US" sz="2800" b="1" dirty="0" smtClean="0">
              <a:solidFill>
                <a:srgbClr val="3399FF"/>
              </a:solidFill>
              <a:latin typeface="Arial" charset="0"/>
              <a:cs typeface="Arial" charset="0"/>
            </a:endParaRPr>
          </a:p>
          <a:p>
            <a:pPr marL="342900" indent="-342900" eaLnBrk="1" hangingPunct="1"/>
            <a:endParaRPr lang="en-US" sz="2400" b="1" dirty="0" smtClean="0">
              <a:solidFill>
                <a:schemeClr val="tx1"/>
              </a:solidFill>
              <a:latin typeface="Arial" charset="0"/>
              <a:cs typeface="Arial" charset="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237"/>
          <p:cNvSpPr txBox="1">
            <a:spLocks noGrp="1"/>
          </p:cNvSpPr>
          <p:nvPr>
            <p:ph type="title" idx="4294967295"/>
          </p:nvPr>
        </p:nvSpPr>
        <p:spPr>
          <a:xfrm>
            <a:off x="685800" y="2895600"/>
            <a:ext cx="7772400" cy="2514600"/>
          </a:xfrm>
        </p:spPr>
        <p:txBody>
          <a:bodyPr tIns="45700" bIns="45700"/>
          <a:lstStyle/>
          <a:p>
            <a:pPr algn="ctr" eaLnBrk="1" hangingPunct="1">
              <a:buClr>
                <a:srgbClr val="000000"/>
              </a:buClr>
              <a:buSzPct val="25000"/>
            </a:pPr>
            <a:r>
              <a:rPr lang="en-US" sz="4000" b="1" i="1" dirty="0" smtClean="0">
                <a:solidFill>
                  <a:srgbClr val="008000"/>
                </a:solidFill>
                <a:latin typeface="Arial" charset="0"/>
                <a:cs typeface="Arial" charset="0"/>
              </a:rPr>
              <a:t>Lunch In Foyer</a:t>
            </a:r>
            <a:br>
              <a:rPr lang="en-US" sz="4000" b="1" i="1" dirty="0" smtClean="0">
                <a:solidFill>
                  <a:srgbClr val="008000"/>
                </a:solidFill>
                <a:latin typeface="Arial" charset="0"/>
                <a:cs typeface="Arial" charset="0"/>
              </a:rPr>
            </a:br>
            <a:r>
              <a:rPr lang="en-US" sz="4000" b="1" i="1" u="sng" dirty="0" smtClean="0">
                <a:solidFill>
                  <a:srgbClr val="3333CC"/>
                </a:solidFill>
                <a:latin typeface="Arial" charset="0"/>
                <a:cs typeface="Arial" charset="0"/>
              </a:rPr>
              <a:t/>
            </a:r>
            <a:br>
              <a:rPr lang="en-US" sz="4000" b="1" i="1" u="sng" dirty="0" smtClean="0">
                <a:solidFill>
                  <a:srgbClr val="3333CC"/>
                </a:solidFill>
                <a:latin typeface="Arial" charset="0"/>
                <a:cs typeface="Arial" charset="0"/>
              </a:rPr>
            </a:br>
            <a:r>
              <a:rPr lang="en-US" sz="3200" b="1" i="1" dirty="0" smtClean="0">
                <a:solidFill>
                  <a:schemeClr val="tx1"/>
                </a:solidFill>
                <a:latin typeface="Arial" charset="0"/>
                <a:cs typeface="Arial" charset="0"/>
              </a:rPr>
              <a:t>We start again at 1:00</a:t>
            </a:r>
            <a:br>
              <a:rPr lang="en-US" sz="3200" b="1" i="1" dirty="0" smtClean="0">
                <a:solidFill>
                  <a:schemeClr val="tx1"/>
                </a:solidFill>
                <a:latin typeface="Arial" charset="0"/>
                <a:cs typeface="Arial" charset="0"/>
              </a:rPr>
            </a:br>
            <a:r>
              <a:rPr lang="en-US" sz="2400" b="1" i="1" dirty="0" smtClean="0">
                <a:solidFill>
                  <a:schemeClr val="tx1"/>
                </a:solidFill>
                <a:latin typeface="Arial" charset="0"/>
                <a:cs typeface="Arial" charset="0"/>
              </a:rPr>
              <a:t>Please return promptly---thanks!</a:t>
            </a:r>
            <a:r>
              <a:rPr lang="en-US" sz="3200" b="1" i="1" dirty="0">
                <a:solidFill>
                  <a:schemeClr val="tx1"/>
                </a:solidFill>
                <a:latin typeface="Arial" charset="0"/>
                <a:cs typeface="Arial" charset="0"/>
              </a:rPr>
              <a:t/>
            </a:r>
            <a:br>
              <a:rPr lang="en-US" sz="3200" b="1" i="1" dirty="0">
                <a:solidFill>
                  <a:schemeClr val="tx1"/>
                </a:solidFill>
                <a:latin typeface="Arial" charset="0"/>
                <a:cs typeface="Arial" charset="0"/>
              </a:rPr>
            </a:br>
            <a:endParaRPr lang="en-US" sz="3200" b="1" i="1" dirty="0" smtClean="0">
              <a:solidFill>
                <a:schemeClr val="tx1"/>
              </a:solidFill>
              <a:latin typeface="Arial" charset="0"/>
              <a:cs typeface="Arial" charset="0"/>
            </a:endParaRPr>
          </a:p>
        </p:txBody>
      </p:sp>
      <p:sp>
        <p:nvSpPr>
          <p:cNvPr id="71682" name="Shape 238"/>
          <p:cNvSpPr>
            <a:spLocks noChangeArrowheads="1"/>
          </p:cNvSpPr>
          <p:nvPr/>
        </p:nvSpPr>
        <p:spPr bwMode="auto">
          <a:xfrm>
            <a:off x="457200" y="685800"/>
            <a:ext cx="8064500" cy="1905000"/>
          </a:xfrm>
          <a:prstGeom prst="rect">
            <a:avLst/>
          </a:prstGeom>
          <a:blipFill dpi="0" rotWithShape="1">
            <a:blip r:embed="rId3"/>
            <a:srcRect/>
            <a:stretch>
              <a:fillRect/>
            </a:stretch>
          </a:blipFill>
          <a:ln w="9525">
            <a:noFill/>
            <a:miter lim="800000"/>
            <a:headEnd/>
            <a:tailEnd/>
          </a:ln>
        </p:spPr>
        <p:txBody>
          <a:bodyPr/>
          <a:lstStyle/>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275"/>
          <p:cNvSpPr txBox="1">
            <a:spLocks noGrp="1"/>
          </p:cNvSpPr>
          <p:nvPr>
            <p:ph type="title" idx="4294967295"/>
          </p:nvPr>
        </p:nvSpPr>
        <p:spPr>
          <a:xfrm>
            <a:off x="685800" y="2667000"/>
            <a:ext cx="7772400" cy="1143000"/>
          </a:xfrm>
        </p:spPr>
        <p:style>
          <a:lnRef idx="2">
            <a:schemeClr val="dk1"/>
          </a:lnRef>
          <a:fillRef idx="1">
            <a:schemeClr val="lt1"/>
          </a:fillRef>
          <a:effectRef idx="0">
            <a:schemeClr val="dk1"/>
          </a:effectRef>
          <a:fontRef idx="minor">
            <a:schemeClr val="dk1"/>
          </a:fontRef>
        </p:style>
        <p:txBody>
          <a:bodyPr tIns="45700" bIns="45700"/>
          <a:lstStyle/>
          <a:p>
            <a:pPr algn="ctr" eaLnBrk="1" hangingPunct="1">
              <a:buClr>
                <a:srgbClr val="000000"/>
              </a:buClr>
              <a:buSzPct val="25000"/>
            </a:pPr>
            <a:r>
              <a:rPr lang="en-US" sz="4000" b="1" i="1" dirty="0" smtClean="0">
                <a:solidFill>
                  <a:srgbClr val="008000"/>
                </a:solidFill>
                <a:latin typeface="Arial" charset="0"/>
                <a:cs typeface="Arial" charset="0"/>
              </a:rPr>
              <a:t>A Few Reminders….</a:t>
            </a:r>
          </a:p>
        </p:txBody>
      </p:sp>
      <p:sp>
        <p:nvSpPr>
          <p:cNvPr id="89090" name="Shape 276"/>
          <p:cNvSpPr txBox="1">
            <a:spLocks noGrp="1"/>
          </p:cNvSpPr>
          <p:nvPr>
            <p:ph type="body" idx="4294967295"/>
          </p:nvPr>
        </p:nvSpPr>
        <p:spPr>
          <a:xfrm>
            <a:off x="838200" y="4343400"/>
            <a:ext cx="7340600" cy="990600"/>
          </a:xfrm>
        </p:spPr>
        <p:txBody>
          <a:bodyPr tIns="45700" bIns="45700"/>
          <a:lstStyle/>
          <a:p>
            <a:pPr marL="342900" indent="-342900" algn="ctr" eaLnBrk="1" hangingPunct="1">
              <a:spcBef>
                <a:spcPts val="563"/>
              </a:spcBef>
              <a:buClr>
                <a:srgbClr val="000000"/>
              </a:buClr>
              <a:buSzPct val="25000"/>
            </a:pPr>
            <a:r>
              <a:rPr lang="en-US" sz="3600" b="1" dirty="0" smtClean="0">
                <a:solidFill>
                  <a:schemeClr val="tx1"/>
                </a:solidFill>
                <a:latin typeface="Arial" charset="0"/>
                <a:cs typeface="Arial" charset="0"/>
              </a:rPr>
              <a:t>Paul </a:t>
            </a:r>
            <a:r>
              <a:rPr lang="en-US" sz="3600" b="1" dirty="0" err="1" smtClean="0">
                <a:solidFill>
                  <a:schemeClr val="tx1"/>
                </a:solidFill>
                <a:latin typeface="Arial" charset="0"/>
                <a:cs typeface="Arial" charset="0"/>
              </a:rPr>
              <a:t>Ofsthun</a:t>
            </a:r>
            <a:endParaRPr lang="en-US" sz="3600" b="1" dirty="0" smtClean="0">
              <a:solidFill>
                <a:schemeClr val="tx1"/>
              </a:solidFill>
              <a:latin typeface="Arial" charset="0"/>
              <a:cs typeface="Arial" charset="0"/>
            </a:endParaRPr>
          </a:p>
        </p:txBody>
      </p:sp>
      <p:pic>
        <p:nvPicPr>
          <p:cNvPr id="5" name="Picture 4"/>
          <p:cNvPicPr>
            <a:picLocks noChangeAspect="1"/>
          </p:cNvPicPr>
          <p:nvPr/>
        </p:nvPicPr>
        <p:blipFill>
          <a:blip r:embed="rId3"/>
          <a:stretch>
            <a:fillRect/>
          </a:stretch>
        </p:blipFill>
        <p:spPr>
          <a:xfrm>
            <a:off x="1676400" y="762000"/>
            <a:ext cx="5859570" cy="12954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10400" cy="990600"/>
          </a:xfrm>
        </p:spPr>
        <p:txBody>
          <a:bodyPr/>
          <a:lstStyle/>
          <a:p>
            <a:r>
              <a:rPr lang="en-US" sz="3600" b="1" i="1" dirty="0" smtClean="0">
                <a:solidFill>
                  <a:srgbClr val="008000"/>
                </a:solidFill>
                <a:latin typeface="+mn-lt"/>
              </a:rPr>
              <a:t> Parent Student Contract</a:t>
            </a:r>
            <a:endParaRPr lang="en-US" sz="3600" dirty="0" smtClean="0">
              <a:solidFill>
                <a:srgbClr val="008000"/>
              </a:solidFill>
              <a:latin typeface="+mn-lt"/>
            </a:endParaRPr>
          </a:p>
        </p:txBody>
      </p:sp>
      <p:sp>
        <p:nvSpPr>
          <p:cNvPr id="3" name="Content Placeholder 2"/>
          <p:cNvSpPr>
            <a:spLocks noGrp="1"/>
          </p:cNvSpPr>
          <p:nvPr>
            <p:ph idx="1"/>
          </p:nvPr>
        </p:nvSpPr>
        <p:spPr>
          <a:xfrm>
            <a:off x="685800" y="1524000"/>
            <a:ext cx="7848600" cy="4800600"/>
          </a:xfrm>
        </p:spPr>
        <p:txBody>
          <a:bodyPr/>
          <a:lstStyle/>
          <a:p>
            <a:pPr marL="565150" lvl="1" indent="0">
              <a:buNone/>
              <a:defRPr/>
            </a:pPr>
            <a:r>
              <a:rPr lang="en-US" b="1" dirty="0" smtClean="0">
                <a:solidFill>
                  <a:schemeClr val="tx1"/>
                </a:solidFill>
                <a:latin typeface="Calibri"/>
                <a:cs typeface="Calibri"/>
              </a:rPr>
              <a:t>As a Rotary District…. </a:t>
            </a:r>
            <a:endParaRPr lang="en-US" b="1" dirty="0">
              <a:solidFill>
                <a:schemeClr val="tx1"/>
              </a:solidFill>
              <a:latin typeface="Calibri"/>
              <a:cs typeface="Calibri"/>
            </a:endParaRPr>
          </a:p>
          <a:p>
            <a:pPr marL="565150" lvl="1" indent="0">
              <a:buNone/>
              <a:defRPr/>
            </a:pPr>
            <a:endParaRPr lang="en-US" b="1" dirty="0" smtClean="0">
              <a:solidFill>
                <a:schemeClr val="tx1"/>
              </a:solidFill>
              <a:latin typeface="Calibri"/>
              <a:cs typeface="Calibri"/>
            </a:endParaRPr>
          </a:p>
          <a:p>
            <a:pPr marL="565150" lvl="1" indent="0">
              <a:buNone/>
              <a:defRPr/>
            </a:pPr>
            <a:r>
              <a:rPr lang="en-US" b="1" dirty="0" smtClean="0">
                <a:solidFill>
                  <a:schemeClr val="tx1"/>
                </a:solidFill>
                <a:latin typeface="Calibri"/>
                <a:cs typeface="Calibri"/>
              </a:rPr>
              <a:t>We are responsible for doing all we can to prepare you for a safe, successful, and memorable Rotary Youth Exchange year.</a:t>
            </a:r>
          </a:p>
          <a:p>
            <a:pPr marL="565150" lvl="1" indent="0">
              <a:buNone/>
              <a:defRPr/>
            </a:pPr>
            <a:endParaRPr lang="en-US" b="1" dirty="0" smtClean="0">
              <a:solidFill>
                <a:schemeClr val="tx1"/>
              </a:solidFill>
              <a:latin typeface="Calibri"/>
              <a:cs typeface="Calibri"/>
            </a:endParaRPr>
          </a:p>
          <a:p>
            <a:pPr marL="565150" lvl="1" indent="0">
              <a:buNone/>
              <a:defRPr/>
            </a:pPr>
            <a:r>
              <a:rPr lang="en-US" b="1" dirty="0" smtClean="0">
                <a:solidFill>
                  <a:schemeClr val="tx1"/>
                </a:solidFill>
                <a:latin typeface="Calibri"/>
                <a:cs typeface="Calibri"/>
              </a:rPr>
              <a:t>Our contract is based on years of experience…</a:t>
            </a:r>
          </a:p>
          <a:p>
            <a:pPr marL="565150" lvl="1" indent="0">
              <a:buNone/>
              <a:defRPr/>
            </a:pPr>
            <a:r>
              <a:rPr lang="en-US" i="1" dirty="0" smtClean="0">
                <a:solidFill>
                  <a:schemeClr val="tx1"/>
                </a:solidFill>
                <a:latin typeface="Calibri"/>
                <a:cs typeface="Calibri"/>
              </a:rPr>
              <a:t>understanding where some of the challenges may emerge.   </a:t>
            </a:r>
          </a:p>
          <a:p>
            <a:pPr marL="565150" lvl="1" indent="0">
              <a:lnSpc>
                <a:spcPct val="50000"/>
              </a:lnSpc>
              <a:buNone/>
              <a:defRPr/>
            </a:pPr>
            <a:endParaRPr lang="en-US" dirty="0" smtClean="0">
              <a:solidFill>
                <a:schemeClr val="tx1"/>
              </a:solidFill>
              <a:latin typeface="Calibri"/>
              <a:cs typeface="Calibri"/>
            </a:endParaRPr>
          </a:p>
          <a:p>
            <a:pPr marL="565150" lvl="1" indent="0">
              <a:buNone/>
              <a:defRPr/>
            </a:pPr>
            <a:endParaRPr lang="en-US" dirty="0" smtClean="0">
              <a:solidFill>
                <a:schemeClr val="tx1"/>
              </a:solidFill>
              <a:latin typeface="Calibri"/>
              <a:cs typeface="Calibri"/>
            </a:endParaRPr>
          </a:p>
          <a:p>
            <a:pPr marL="565150" lvl="1" indent="0">
              <a:buNone/>
              <a:defRPr/>
            </a:pPr>
            <a:r>
              <a:rPr lang="en-US" dirty="0" smtClean="0">
                <a:solidFill>
                  <a:schemeClr val="tx1"/>
                </a:solidFill>
                <a:latin typeface="Calibri"/>
                <a:cs typeface="Calibri"/>
              </a:rPr>
              <a:t>     </a:t>
            </a:r>
            <a:endParaRPr lang="en-US" sz="2800" dirty="0" smtClean="0">
              <a:solidFill>
                <a:schemeClr val="tx1"/>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p:txBody>
      </p:sp>
    </p:spTree>
    <p:extLst>
      <p:ext uri="{BB962C8B-B14F-4D97-AF65-F5344CB8AC3E}">
        <p14:creationId xmlns:p14="http://schemas.microsoft.com/office/powerpoint/2010/main" val="32335651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10400" cy="990600"/>
          </a:xfrm>
        </p:spPr>
        <p:txBody>
          <a:bodyPr/>
          <a:lstStyle/>
          <a:p>
            <a:r>
              <a:rPr lang="en-US" sz="3600" b="1" i="1" dirty="0" smtClean="0">
                <a:solidFill>
                  <a:srgbClr val="008000"/>
                </a:solidFill>
                <a:latin typeface="+mn-lt"/>
              </a:rPr>
              <a:t> Parent Student Contract</a:t>
            </a:r>
            <a:endParaRPr lang="en-US" sz="3600" dirty="0" smtClean="0">
              <a:solidFill>
                <a:srgbClr val="008000"/>
              </a:solidFill>
              <a:latin typeface="+mn-lt"/>
            </a:endParaRPr>
          </a:p>
        </p:txBody>
      </p:sp>
      <p:sp>
        <p:nvSpPr>
          <p:cNvPr id="3" name="Content Placeholder 2"/>
          <p:cNvSpPr>
            <a:spLocks noGrp="1"/>
          </p:cNvSpPr>
          <p:nvPr>
            <p:ph idx="1"/>
          </p:nvPr>
        </p:nvSpPr>
        <p:spPr>
          <a:xfrm>
            <a:off x="381000" y="1524000"/>
            <a:ext cx="8382000" cy="4800600"/>
          </a:xfrm>
        </p:spPr>
        <p:txBody>
          <a:bodyPr/>
          <a:lstStyle/>
          <a:p>
            <a:pPr marL="120650" indent="0">
              <a:buNone/>
            </a:pPr>
            <a:r>
              <a:rPr lang="en-US" sz="2800" b="1" dirty="0">
                <a:latin typeface="Calibri"/>
                <a:cs typeface="Calibri"/>
              </a:rPr>
              <a:t>Rotary District 5020 may withdraw the student’s application for the following reasons</a:t>
            </a:r>
            <a:r>
              <a:rPr lang="en-US" sz="2800" dirty="0" smtClean="0">
                <a:latin typeface="Calibri"/>
                <a:cs typeface="Calibri"/>
              </a:rPr>
              <a:t>:</a:t>
            </a:r>
          </a:p>
          <a:p>
            <a:pPr marL="120650" indent="0">
              <a:buNone/>
            </a:pPr>
            <a:endParaRPr lang="en-US" sz="2800" dirty="0">
              <a:latin typeface="Calibri"/>
              <a:cs typeface="Calibri"/>
            </a:endParaRPr>
          </a:p>
          <a:p>
            <a:pPr marL="635000" lvl="0" indent="-514350">
              <a:buAutoNum type="arabicPeriod"/>
            </a:pPr>
            <a:r>
              <a:rPr lang="en-US" sz="2800" dirty="0" smtClean="0">
                <a:latin typeface="Calibri"/>
                <a:cs typeface="Calibri"/>
              </a:rPr>
              <a:t>Withholding </a:t>
            </a:r>
            <a:r>
              <a:rPr lang="en-US" sz="2800" dirty="0">
                <a:latin typeface="Calibri"/>
                <a:cs typeface="Calibri"/>
              </a:rPr>
              <a:t>significant health related </a:t>
            </a:r>
            <a:r>
              <a:rPr lang="en-US" sz="2800" dirty="0" smtClean="0">
                <a:latin typeface="Calibri"/>
                <a:cs typeface="Calibri"/>
              </a:rPr>
              <a:t>information</a:t>
            </a:r>
            <a:endParaRPr lang="en-US" sz="2800" dirty="0">
              <a:latin typeface="Calibri"/>
              <a:cs typeface="Calibri"/>
            </a:endParaRPr>
          </a:p>
          <a:p>
            <a:pPr marL="120650" lvl="0" indent="0">
              <a:buNone/>
            </a:pPr>
            <a:r>
              <a:rPr lang="en-US" sz="2800" dirty="0" smtClean="0">
                <a:latin typeface="Calibri"/>
                <a:cs typeface="Calibri"/>
              </a:rPr>
              <a:t>2.   Making </a:t>
            </a:r>
            <a:r>
              <a:rPr lang="en-US" sz="2800" dirty="0">
                <a:latin typeface="Calibri"/>
                <a:cs typeface="Calibri"/>
              </a:rPr>
              <a:t>false statements or providing false </a:t>
            </a:r>
            <a:r>
              <a:rPr lang="en-US" sz="2800" dirty="0" smtClean="0">
                <a:latin typeface="Calibri"/>
                <a:cs typeface="Calibri"/>
              </a:rPr>
              <a:t>  </a:t>
            </a:r>
          </a:p>
          <a:p>
            <a:pPr marL="120650" lvl="0" indent="0">
              <a:buNone/>
            </a:pPr>
            <a:r>
              <a:rPr lang="en-US" sz="2800" dirty="0" smtClean="0">
                <a:latin typeface="Calibri"/>
                <a:cs typeface="Calibri"/>
              </a:rPr>
              <a:t>         documentation </a:t>
            </a:r>
            <a:r>
              <a:rPr lang="en-US" sz="2800">
                <a:latin typeface="Calibri"/>
                <a:cs typeface="Calibri"/>
              </a:rPr>
              <a:t>on </a:t>
            </a:r>
            <a:r>
              <a:rPr lang="en-US" sz="2800" smtClean="0">
                <a:latin typeface="Calibri"/>
                <a:cs typeface="Calibri"/>
              </a:rPr>
              <a:t>application</a:t>
            </a:r>
            <a:endParaRPr lang="en-US" sz="2800" dirty="0">
              <a:latin typeface="Calibri"/>
              <a:cs typeface="Calibri"/>
            </a:endParaRPr>
          </a:p>
          <a:p>
            <a:pPr marL="120650" indent="0">
              <a:buNone/>
            </a:pPr>
            <a:r>
              <a:rPr lang="en-US" sz="2800" dirty="0" smtClean="0">
                <a:latin typeface="Calibri"/>
                <a:cs typeface="Calibri"/>
              </a:rPr>
              <a:t>3.  Failure </a:t>
            </a:r>
            <a:r>
              <a:rPr lang="en-US" sz="2800" dirty="0">
                <a:latin typeface="Calibri"/>
                <a:cs typeface="Calibri"/>
              </a:rPr>
              <a:t>to notify </a:t>
            </a:r>
            <a:r>
              <a:rPr lang="en-US" sz="2800" dirty="0" smtClean="0">
                <a:latin typeface="Calibri"/>
                <a:cs typeface="Calibri"/>
              </a:rPr>
              <a:t>Country </a:t>
            </a:r>
            <a:r>
              <a:rPr lang="en-US" sz="2800" dirty="0">
                <a:latin typeface="Calibri"/>
                <a:cs typeface="Calibri"/>
              </a:rPr>
              <a:t>Officer of a change </a:t>
            </a:r>
            <a:r>
              <a:rPr lang="en-US" sz="2800" dirty="0" smtClean="0">
                <a:latin typeface="Calibri"/>
                <a:cs typeface="Calibri"/>
              </a:rPr>
              <a:t>in</a:t>
            </a:r>
          </a:p>
          <a:p>
            <a:pPr marL="120650" lvl="0" indent="0">
              <a:buNone/>
            </a:pPr>
            <a:r>
              <a:rPr lang="en-US" sz="2800" dirty="0">
                <a:latin typeface="Calibri"/>
                <a:cs typeface="Calibri"/>
              </a:rPr>
              <a:t> </a:t>
            </a:r>
            <a:r>
              <a:rPr lang="en-US" sz="2800" dirty="0" smtClean="0">
                <a:latin typeface="Calibri"/>
                <a:cs typeface="Calibri"/>
              </a:rPr>
              <a:t>        required </a:t>
            </a:r>
            <a:r>
              <a:rPr lang="en-US" sz="2800" dirty="0">
                <a:latin typeface="Calibri"/>
                <a:cs typeface="Calibri"/>
              </a:rPr>
              <a:t>medication or health </a:t>
            </a:r>
            <a:r>
              <a:rPr lang="en-US" sz="2800" dirty="0" smtClean="0">
                <a:latin typeface="Calibri"/>
                <a:cs typeface="Calibri"/>
              </a:rPr>
              <a:t>status</a:t>
            </a:r>
            <a:endParaRPr lang="en-US" sz="2800" dirty="0">
              <a:latin typeface="Calibri"/>
              <a:cs typeface="Calibri"/>
            </a:endParaRPr>
          </a:p>
          <a:p>
            <a:pPr marL="120650" lvl="0" indent="0">
              <a:buNone/>
            </a:pPr>
            <a:r>
              <a:rPr lang="en-US" sz="2800" dirty="0" smtClean="0">
                <a:latin typeface="Calibri"/>
                <a:cs typeface="Calibri"/>
              </a:rPr>
              <a:t>4.  Drug </a:t>
            </a:r>
            <a:r>
              <a:rPr lang="en-US" sz="2800" dirty="0">
                <a:latin typeface="Calibri"/>
                <a:cs typeface="Calibri"/>
              </a:rPr>
              <a:t>or alcohol </a:t>
            </a:r>
            <a:r>
              <a:rPr lang="en-US" sz="2800" dirty="0" smtClean="0">
                <a:latin typeface="Calibri"/>
                <a:cs typeface="Calibri"/>
              </a:rPr>
              <a:t>use</a:t>
            </a:r>
            <a:endParaRPr lang="en-US" sz="2800" dirty="0">
              <a:latin typeface="Calibri"/>
              <a:cs typeface="Calibri"/>
            </a:endParaRPr>
          </a:p>
          <a:p>
            <a:pPr marL="565150" lvl="1" indent="0">
              <a:buNone/>
              <a:defRPr/>
            </a:pPr>
            <a:endParaRPr lang="en-US" dirty="0" smtClean="0">
              <a:solidFill>
                <a:schemeClr val="tx1"/>
              </a:solidFill>
              <a:latin typeface="Calibri"/>
              <a:cs typeface="Calibri"/>
            </a:endParaRPr>
          </a:p>
          <a:p>
            <a:pPr marL="565150" lvl="1" indent="0">
              <a:buNone/>
              <a:defRPr/>
            </a:pPr>
            <a:r>
              <a:rPr lang="en-US" dirty="0" smtClean="0">
                <a:solidFill>
                  <a:schemeClr val="tx1"/>
                </a:solidFill>
                <a:latin typeface="Calibri"/>
                <a:cs typeface="Calibri"/>
              </a:rPr>
              <a:t>     </a:t>
            </a:r>
            <a:endParaRPr lang="en-US" sz="2800" dirty="0" smtClean="0">
              <a:solidFill>
                <a:schemeClr val="tx1"/>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p:txBody>
      </p:sp>
    </p:spTree>
    <p:extLst>
      <p:ext uri="{BB962C8B-B14F-4D97-AF65-F5344CB8AC3E}">
        <p14:creationId xmlns:p14="http://schemas.microsoft.com/office/powerpoint/2010/main" val="247331776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304800"/>
            <a:ext cx="7010400" cy="990600"/>
          </a:xfrm>
        </p:spPr>
        <p:txBody>
          <a:bodyPr/>
          <a:lstStyle/>
          <a:p>
            <a:r>
              <a:rPr lang="en-US" sz="3600" b="1" i="1" dirty="0" smtClean="0">
                <a:solidFill>
                  <a:srgbClr val="008000"/>
                </a:solidFill>
                <a:latin typeface="+mn-lt"/>
              </a:rPr>
              <a:t> Parent Student Contract</a:t>
            </a:r>
            <a:endParaRPr lang="en-US" sz="3600" dirty="0" smtClean="0">
              <a:solidFill>
                <a:srgbClr val="008000"/>
              </a:solidFill>
              <a:latin typeface="+mn-lt"/>
            </a:endParaRPr>
          </a:p>
        </p:txBody>
      </p:sp>
      <p:sp>
        <p:nvSpPr>
          <p:cNvPr id="3" name="Content Placeholder 2"/>
          <p:cNvSpPr>
            <a:spLocks noGrp="1"/>
          </p:cNvSpPr>
          <p:nvPr>
            <p:ph idx="1"/>
          </p:nvPr>
        </p:nvSpPr>
        <p:spPr>
          <a:xfrm>
            <a:off x="381000" y="1524000"/>
            <a:ext cx="8382000" cy="4800600"/>
          </a:xfrm>
        </p:spPr>
        <p:txBody>
          <a:bodyPr/>
          <a:lstStyle/>
          <a:p>
            <a:pPr marL="120650" indent="0">
              <a:buNone/>
            </a:pPr>
            <a:r>
              <a:rPr lang="en-US" sz="2800" b="1" dirty="0">
                <a:latin typeface="Calibri"/>
                <a:cs typeface="Calibri"/>
              </a:rPr>
              <a:t>Rotary District 5020 may withdraw the student’s application for the following reasons</a:t>
            </a:r>
            <a:r>
              <a:rPr lang="en-US" sz="2800" dirty="0" smtClean="0">
                <a:latin typeface="Calibri"/>
                <a:cs typeface="Calibri"/>
              </a:rPr>
              <a:t>:</a:t>
            </a:r>
          </a:p>
          <a:p>
            <a:pPr marL="120650" indent="0">
              <a:lnSpc>
                <a:spcPct val="50000"/>
              </a:lnSpc>
              <a:buNone/>
            </a:pPr>
            <a:endParaRPr lang="en-US" sz="2800" dirty="0">
              <a:latin typeface="Calibri"/>
              <a:cs typeface="Calibri"/>
            </a:endParaRPr>
          </a:p>
          <a:p>
            <a:pPr marL="120650" indent="0">
              <a:buNone/>
            </a:pPr>
            <a:r>
              <a:rPr lang="en-US" sz="2800" dirty="0" smtClean="0">
                <a:latin typeface="Calibri"/>
                <a:cs typeface="Calibri"/>
              </a:rPr>
              <a:t>     5.    Smoking</a:t>
            </a:r>
            <a:r>
              <a:rPr lang="en-US" sz="2800" dirty="0">
                <a:latin typeface="Calibri"/>
                <a:cs typeface="Calibri"/>
              </a:rPr>
              <a:t>,</a:t>
            </a:r>
          </a:p>
          <a:p>
            <a:pPr marL="120650" indent="0">
              <a:buNone/>
            </a:pPr>
            <a:r>
              <a:rPr lang="en-US" sz="2800" dirty="0" smtClean="0">
                <a:latin typeface="Calibri"/>
                <a:cs typeface="Calibri"/>
              </a:rPr>
              <a:t>     6.    Poor </a:t>
            </a:r>
            <a:r>
              <a:rPr lang="en-US" sz="2800" dirty="0">
                <a:latin typeface="Calibri"/>
                <a:cs typeface="Calibri"/>
              </a:rPr>
              <a:t>performance in school,</a:t>
            </a:r>
          </a:p>
          <a:p>
            <a:pPr marL="120650" indent="0">
              <a:buNone/>
            </a:pPr>
            <a:r>
              <a:rPr lang="en-US" sz="2800" dirty="0" smtClean="0">
                <a:latin typeface="Calibri"/>
                <a:cs typeface="Calibri"/>
              </a:rPr>
              <a:t>     7.    Expulsion </a:t>
            </a:r>
            <a:r>
              <a:rPr lang="en-US" sz="2800" dirty="0">
                <a:latin typeface="Calibri"/>
                <a:cs typeface="Calibri"/>
              </a:rPr>
              <a:t>or suspension from school,</a:t>
            </a:r>
          </a:p>
          <a:p>
            <a:pPr marL="120650" indent="0">
              <a:buNone/>
            </a:pPr>
            <a:r>
              <a:rPr lang="en-US" sz="2800" dirty="0" smtClean="0">
                <a:latin typeface="Calibri"/>
                <a:cs typeface="Calibri"/>
              </a:rPr>
              <a:t>     8.    Arrest </a:t>
            </a:r>
            <a:r>
              <a:rPr lang="en-US" sz="2800" dirty="0">
                <a:latin typeface="Calibri"/>
                <a:cs typeface="Calibri"/>
              </a:rPr>
              <a:t>for illegal activities,</a:t>
            </a:r>
          </a:p>
          <a:p>
            <a:pPr marL="120650" indent="0">
              <a:buNone/>
            </a:pPr>
            <a:r>
              <a:rPr lang="en-US" sz="2800" dirty="0" smtClean="0">
                <a:latin typeface="Calibri"/>
                <a:cs typeface="Calibri"/>
              </a:rPr>
              <a:t>     9.    Pregnancy </a:t>
            </a:r>
            <a:r>
              <a:rPr lang="en-US" sz="2800" dirty="0">
                <a:latin typeface="Calibri"/>
                <a:cs typeface="Calibri"/>
              </a:rPr>
              <a:t>or impregnation</a:t>
            </a:r>
          </a:p>
          <a:p>
            <a:pPr marL="565150" lvl="1" indent="0">
              <a:buNone/>
              <a:defRPr/>
            </a:pPr>
            <a:endParaRPr lang="en-US" dirty="0" smtClean="0">
              <a:solidFill>
                <a:schemeClr val="tx1"/>
              </a:solidFill>
              <a:latin typeface="Calibri"/>
              <a:cs typeface="Calibri"/>
            </a:endParaRPr>
          </a:p>
          <a:p>
            <a:pPr marL="565150" lvl="1" indent="0">
              <a:buNone/>
              <a:defRPr/>
            </a:pPr>
            <a:r>
              <a:rPr lang="en-US" dirty="0" smtClean="0">
                <a:solidFill>
                  <a:schemeClr val="tx1"/>
                </a:solidFill>
                <a:latin typeface="Calibri"/>
                <a:cs typeface="Calibri"/>
              </a:rPr>
              <a:t>     </a:t>
            </a:r>
            <a:endParaRPr lang="en-US" sz="2800" dirty="0" smtClean="0">
              <a:solidFill>
                <a:schemeClr val="tx1"/>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a:p>
            <a:pPr marL="0" indent="0">
              <a:buFontTx/>
              <a:buNone/>
              <a:defRPr/>
            </a:pPr>
            <a:endParaRPr lang="en-US" sz="2800" dirty="0" smtClean="0">
              <a:solidFill>
                <a:srgbClr val="FF0000"/>
              </a:solidFill>
              <a:latin typeface="Palatino"/>
            </a:endParaRPr>
          </a:p>
        </p:txBody>
      </p:sp>
    </p:spTree>
    <p:extLst>
      <p:ext uri="{BB962C8B-B14F-4D97-AF65-F5344CB8AC3E}">
        <p14:creationId xmlns:p14="http://schemas.microsoft.com/office/powerpoint/2010/main" val="355939111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275"/>
          <p:cNvSpPr txBox="1">
            <a:spLocks noGrp="1"/>
          </p:cNvSpPr>
          <p:nvPr>
            <p:ph type="title" idx="4294967295"/>
          </p:nvPr>
        </p:nvSpPr>
        <p:spPr>
          <a:xfrm>
            <a:off x="685800" y="2667000"/>
            <a:ext cx="7772400" cy="1143000"/>
          </a:xfrm>
        </p:spPr>
        <p:style>
          <a:lnRef idx="2">
            <a:schemeClr val="dk1"/>
          </a:lnRef>
          <a:fillRef idx="1">
            <a:schemeClr val="lt1"/>
          </a:fillRef>
          <a:effectRef idx="0">
            <a:schemeClr val="dk1"/>
          </a:effectRef>
          <a:fontRef idx="minor">
            <a:schemeClr val="dk1"/>
          </a:fontRef>
        </p:style>
        <p:txBody>
          <a:bodyPr tIns="45700" bIns="45700"/>
          <a:lstStyle/>
          <a:p>
            <a:pPr algn="ctr" eaLnBrk="1" hangingPunct="1">
              <a:buClr>
                <a:srgbClr val="000000"/>
              </a:buClr>
              <a:buSzPct val="25000"/>
            </a:pPr>
            <a:r>
              <a:rPr lang="en-US" sz="4000" b="1" i="1" dirty="0" smtClean="0">
                <a:solidFill>
                  <a:srgbClr val="008000"/>
                </a:solidFill>
                <a:latin typeface="Arial" charset="0"/>
                <a:cs typeface="Arial" charset="0"/>
              </a:rPr>
              <a:t>Culture Shock</a:t>
            </a:r>
            <a:br>
              <a:rPr lang="en-US" sz="4000" b="1" i="1" dirty="0" smtClean="0">
                <a:solidFill>
                  <a:srgbClr val="008000"/>
                </a:solidFill>
                <a:latin typeface="Arial" charset="0"/>
                <a:cs typeface="Arial" charset="0"/>
              </a:rPr>
            </a:br>
            <a:r>
              <a:rPr lang="en-US" sz="2400" b="1" dirty="0">
                <a:solidFill>
                  <a:schemeClr val="tx1"/>
                </a:solidFill>
                <a:latin typeface="Arial" charset="0"/>
                <a:cs typeface="Arial" charset="0"/>
              </a:rPr>
              <a:t>‘Be </a:t>
            </a:r>
            <a:r>
              <a:rPr lang="en-US" sz="2400" b="1" dirty="0" smtClean="0">
                <a:solidFill>
                  <a:schemeClr val="tx1"/>
                </a:solidFill>
                <a:latin typeface="Arial" charset="0"/>
                <a:cs typeface="Arial" charset="0"/>
              </a:rPr>
              <a:t>Here Now’</a:t>
            </a:r>
            <a:endParaRPr lang="en-US" sz="2400" b="1" i="1" dirty="0" smtClean="0">
              <a:solidFill>
                <a:srgbClr val="008000"/>
              </a:solidFill>
              <a:latin typeface="Arial" charset="0"/>
              <a:cs typeface="Arial" charset="0"/>
            </a:endParaRPr>
          </a:p>
        </p:txBody>
      </p:sp>
      <p:sp>
        <p:nvSpPr>
          <p:cNvPr id="89090" name="Shape 276"/>
          <p:cNvSpPr txBox="1">
            <a:spLocks noGrp="1"/>
          </p:cNvSpPr>
          <p:nvPr>
            <p:ph type="body" idx="4294967295"/>
          </p:nvPr>
        </p:nvSpPr>
        <p:spPr>
          <a:xfrm>
            <a:off x="838200" y="4343400"/>
            <a:ext cx="7340600" cy="990600"/>
          </a:xfrm>
        </p:spPr>
        <p:txBody>
          <a:bodyPr tIns="45700" bIns="45700"/>
          <a:lstStyle/>
          <a:p>
            <a:pPr marL="342900" indent="-342900" algn="ctr" eaLnBrk="1" hangingPunct="1">
              <a:spcBef>
                <a:spcPts val="563"/>
              </a:spcBef>
              <a:buClr>
                <a:srgbClr val="000000"/>
              </a:buClr>
              <a:buSzPct val="25000"/>
            </a:pPr>
            <a:r>
              <a:rPr lang="en-US" sz="3600" b="1" dirty="0" smtClean="0">
                <a:solidFill>
                  <a:schemeClr val="tx1"/>
                </a:solidFill>
                <a:latin typeface="Arial" charset="0"/>
                <a:cs typeface="Arial" charset="0"/>
              </a:rPr>
              <a:t>Julia Loo / Ron Fisher</a:t>
            </a:r>
          </a:p>
        </p:txBody>
      </p:sp>
      <p:pic>
        <p:nvPicPr>
          <p:cNvPr id="5" name="Picture 4"/>
          <p:cNvPicPr>
            <a:picLocks noChangeAspect="1"/>
          </p:cNvPicPr>
          <p:nvPr/>
        </p:nvPicPr>
        <p:blipFill>
          <a:blip r:embed="rId3"/>
          <a:stretch>
            <a:fillRect/>
          </a:stretch>
        </p:blipFill>
        <p:spPr>
          <a:xfrm>
            <a:off x="1676400" y="762000"/>
            <a:ext cx="5859570" cy="1295400"/>
          </a:xfrm>
          <a:prstGeom prst="rect">
            <a:avLst/>
          </a:prstGeom>
        </p:spPr>
      </p:pic>
    </p:spTree>
    <p:extLst>
      <p:ext uri="{BB962C8B-B14F-4D97-AF65-F5344CB8AC3E}">
        <p14:creationId xmlns:p14="http://schemas.microsoft.com/office/powerpoint/2010/main" val="371051259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txBox="1">
            <a:spLocks noGrp="1"/>
          </p:cNvSpPr>
          <p:nvPr>
            <p:ph type="body" idx="1"/>
          </p:nvPr>
        </p:nvSpPr>
        <p:spPr/>
        <p:txBody>
          <a:bodyPr tIns="45700" bIns="45700">
            <a:noAutofit/>
          </a:bodyPr>
          <a:lstStyle/>
          <a:p>
            <a:pPr indent="-342900" algn="ctr" eaLnBrk="1" fontAlgn="auto" hangingPunct="1">
              <a:buSzPct val="25000"/>
              <a:buFont typeface="Arial"/>
              <a:buNone/>
              <a:defRPr/>
            </a:pPr>
            <a:endParaRPr lang="en-US" dirty="0" smtClean="0">
              <a:solidFill>
                <a:srgbClr val="BB0000"/>
              </a:solidFill>
            </a:endParaRPr>
          </a:p>
          <a:p>
            <a:pPr indent="-342900" algn="ctr" eaLnBrk="1" fontAlgn="auto" hangingPunct="1">
              <a:buSzPct val="25000"/>
              <a:buFont typeface="Arial"/>
              <a:buNone/>
              <a:defRPr/>
            </a:pPr>
            <a:endParaRPr lang="en-US" dirty="0" smtClean="0">
              <a:solidFill>
                <a:srgbClr val="BB0000"/>
              </a:solidFill>
            </a:endParaRPr>
          </a:p>
          <a:p>
            <a:pPr indent="-342900" algn="ctr" eaLnBrk="1" fontAlgn="auto" hangingPunct="1">
              <a:buSzPct val="25000"/>
              <a:buFont typeface="Arial"/>
              <a:buNone/>
              <a:defRPr/>
            </a:pPr>
            <a:r>
              <a:rPr lang="en-US" sz="9600" b="1" dirty="0">
                <a:solidFill>
                  <a:srgbClr val="BB0000"/>
                </a:solidFill>
              </a:rPr>
              <a:t>?</a:t>
            </a:r>
          </a:p>
        </p:txBody>
      </p:sp>
      <p:sp>
        <p:nvSpPr>
          <p:cNvPr id="35842" name="Shape 122"/>
          <p:cNvSpPr txBox="1">
            <a:spLocks noGrp="1"/>
          </p:cNvSpPr>
          <p:nvPr>
            <p:ph type="title"/>
          </p:nvPr>
        </p:nvSpPr>
        <p:spPr/>
        <p:txBody>
          <a:bodyPr tIns="45700" bIns="45700" anchor="ctr"/>
          <a:lstStyle/>
          <a:p>
            <a:pPr eaLnBrk="1" hangingPunct="1">
              <a:spcBef>
                <a:spcPct val="0"/>
              </a:spcBef>
              <a:spcAft>
                <a:spcPct val="0"/>
              </a:spcAft>
              <a:buClr>
                <a:srgbClr val="000000"/>
              </a:buClr>
              <a:buSzPct val="25000"/>
            </a:pPr>
            <a:r>
              <a:rPr lang="en-US" sz="3600" b="1" i="1" dirty="0" smtClean="0">
                <a:solidFill>
                  <a:srgbClr val="008000"/>
                </a:solidFill>
                <a:latin typeface="Arial" charset="0"/>
                <a:cs typeface="Arial" charset="0"/>
                <a:sym typeface="Arial" charset="0"/>
              </a:rPr>
              <a:t>What is Culture?</a:t>
            </a:r>
          </a:p>
        </p:txBody>
      </p:sp>
    </p:spTree>
    <p:extLst>
      <p:ext uri="{BB962C8B-B14F-4D97-AF65-F5344CB8AC3E}">
        <p14:creationId xmlns:p14="http://schemas.microsoft.com/office/powerpoint/2010/main" val="17672574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xit" presetSubtype="10" fill="hold" nodeType="clickEffect">
                                  <p:stCondLst>
                                    <p:cond delay="0"/>
                                  </p:stCondLst>
                                  <p:childTnLst>
                                    <p:anim calcmode="lin" valueType="num">
                                      <p:cBhvr>
                                        <p:cTn id="6" dur="5000"/>
                                        <p:tgtEl>
                                          <p:spTgt spid="121">
                                            <p:txEl>
                                              <p:pRg st="2" end="2"/>
                                            </p:txEl>
                                          </p:spTgt>
                                        </p:tgtEl>
                                        <p:attrNameLst>
                                          <p:attrName>ppt_h</p:attrName>
                                        </p:attrNameLst>
                                      </p:cBhvr>
                                      <p:tavLst>
                                        <p:tav tm="0">
                                          <p:val>
                                            <p:strVal val="ppt_h"/>
                                          </p:val>
                                        </p:tav>
                                        <p:tav tm="100000">
                                          <p:val>
                                            <p:strVal val="ppt_h"/>
                                          </p:val>
                                        </p:tav>
                                      </p:tavLst>
                                    </p:anim>
                                    <p:anim calcmode="lin" valueType="num">
                                      <p:cBhvr>
                                        <p:cTn id="7" dur="5000"/>
                                        <p:tgtEl>
                                          <p:spTgt spid="121">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12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idx="4294967295"/>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a:solidFill>
                  <a:srgbClr val="008000"/>
                </a:solidFill>
                <a:latin typeface="Arial"/>
                <a:ea typeface="Arial"/>
                <a:cs typeface="Arial"/>
                <a:sym typeface="Arial"/>
              </a:rPr>
              <a:t>Culture is</a:t>
            </a:r>
          </a:p>
        </p:txBody>
      </p:sp>
      <p:sp>
        <p:nvSpPr>
          <p:cNvPr id="289" name="Shape 289"/>
          <p:cNvSpPr txBox="1">
            <a:spLocks noGrp="1"/>
          </p:cNvSpPr>
          <p:nvPr>
            <p:ph type="body" idx="4294967295"/>
          </p:nvPr>
        </p:nvSpPr>
        <p:spPr>
          <a:xfrm>
            <a:off x="914400" y="1828800"/>
            <a:ext cx="7340600" cy="3736974"/>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Arial"/>
                <a:ea typeface="Arial"/>
                <a:cs typeface="Arial"/>
                <a:sym typeface="Arial"/>
              </a:rPr>
              <a:t>The </a:t>
            </a:r>
            <a:r>
              <a:rPr lang="en-US" sz="3200" i="0" u="none" strike="noStrike" cap="none" baseline="0" dirty="0">
                <a:solidFill>
                  <a:schemeClr val="tx1"/>
                </a:solidFill>
                <a:latin typeface="Arial"/>
                <a:ea typeface="Arial"/>
                <a:cs typeface="Arial"/>
                <a:sym typeface="Arial"/>
              </a:rPr>
              <a:t>way we do the things we </a:t>
            </a:r>
            <a:r>
              <a:rPr lang="en-US" sz="3200" i="0" u="none" strike="noStrike" cap="none" baseline="0" dirty="0" smtClean="0">
                <a:solidFill>
                  <a:schemeClr val="tx1"/>
                </a:solidFill>
                <a:latin typeface="Arial"/>
                <a:ea typeface="Arial"/>
                <a:cs typeface="Arial"/>
                <a:sym typeface="Arial"/>
              </a:rPr>
              <a:t>do *</a:t>
            </a:r>
          </a:p>
          <a:p>
            <a:pPr marL="342900" marR="0" lvl="0" indent="-342900" algn="l" rtl="0">
              <a:spcBef>
                <a:spcPts val="640"/>
              </a:spcBef>
              <a:spcAft>
                <a:spcPts val="0"/>
              </a:spcAft>
              <a:buClr>
                <a:schemeClr val="dk1"/>
              </a:buClr>
              <a:buSzPct val="98958"/>
              <a:buFont typeface="Arial"/>
              <a:buChar char="•"/>
            </a:pPr>
            <a:endParaRPr lang="en-US" dirty="0" smtClean="0">
              <a:solidFill>
                <a:schemeClr val="tx1"/>
              </a:solidFill>
              <a:latin typeface="Arial"/>
              <a:ea typeface="Arial"/>
              <a:cs typeface="Arial"/>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Arial"/>
                <a:ea typeface="Arial"/>
                <a:cs typeface="Arial"/>
                <a:sym typeface="Arial"/>
              </a:rPr>
              <a:t>It is the total way of life, including how</a:t>
            </a:r>
            <a:r>
              <a:rPr lang="en-US" sz="3200" i="0" u="none" strike="noStrike" cap="none" dirty="0" smtClean="0">
                <a:solidFill>
                  <a:schemeClr val="tx1"/>
                </a:solidFill>
                <a:latin typeface="Arial"/>
                <a:ea typeface="Arial"/>
                <a:cs typeface="Arial"/>
                <a:sym typeface="Arial"/>
              </a:rPr>
              <a:t> people think, feel and behave</a:t>
            </a:r>
          </a:p>
          <a:p>
            <a:pPr marL="342900" marR="0" lvl="0" indent="-342900" algn="l" rtl="0">
              <a:spcBef>
                <a:spcPts val="640"/>
              </a:spcBef>
              <a:spcAft>
                <a:spcPts val="0"/>
              </a:spcAft>
              <a:buClr>
                <a:schemeClr val="dk1"/>
              </a:buClr>
              <a:buSzPct val="98958"/>
              <a:buFont typeface="Arial"/>
              <a:buChar char="•"/>
            </a:pPr>
            <a:endParaRPr lang="en-US" baseline="0" dirty="0">
              <a:solidFill>
                <a:schemeClr val="tx1"/>
              </a:solidFill>
              <a:latin typeface="Arial"/>
              <a:ea typeface="Arial"/>
              <a:cs typeface="Arial"/>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dirty="0" smtClean="0">
                <a:solidFill>
                  <a:schemeClr val="tx1"/>
                </a:solidFill>
                <a:latin typeface="Arial"/>
                <a:ea typeface="Arial"/>
                <a:cs typeface="Arial"/>
                <a:sym typeface="Arial"/>
              </a:rPr>
              <a:t>It is the everyday things we do without even thinking about them</a:t>
            </a:r>
            <a:endParaRPr lang="en-US" sz="3200" i="0" u="none" strike="noStrike" cap="none" baseline="0" dirty="0" smtClean="0">
              <a:solidFill>
                <a:schemeClr val="tx1"/>
              </a:solidFill>
              <a:latin typeface="Arial"/>
              <a:ea typeface="Arial"/>
              <a:cs typeface="Arial"/>
              <a:sym typeface="Arial"/>
            </a:endParaRPr>
          </a:p>
          <a:p>
            <a:pPr marL="342900" marR="0" lvl="0" indent="-342900" algn="l" rtl="0">
              <a:spcBef>
                <a:spcPts val="640"/>
              </a:spcBef>
              <a:spcAft>
                <a:spcPts val="0"/>
              </a:spcAft>
              <a:buClr>
                <a:schemeClr val="dk1"/>
              </a:buClr>
              <a:buSzPct val="98958"/>
              <a:buFont typeface="Arial"/>
              <a:buChar char="•"/>
            </a:pPr>
            <a:endParaRPr lang="en-US" b="1" dirty="0" smtClean="0">
              <a:solidFill>
                <a:schemeClr val="tx1"/>
              </a:solidFill>
              <a:latin typeface="Arial"/>
              <a:ea typeface="Arial"/>
              <a:cs typeface="Arial"/>
              <a:sym typeface="Arial"/>
            </a:endParaRPr>
          </a:p>
          <a:p>
            <a:pPr marL="342900" marR="0" lvl="0" indent="-342900" algn="l" rtl="0">
              <a:spcBef>
                <a:spcPts val="640"/>
              </a:spcBef>
              <a:spcAft>
                <a:spcPts val="0"/>
              </a:spcAft>
              <a:buClr>
                <a:schemeClr val="dk1"/>
              </a:buClr>
              <a:buSzPct val="98958"/>
              <a:buFont typeface="Arial"/>
              <a:buChar char="•"/>
            </a:pPr>
            <a:endParaRPr lang="en-US" sz="3200" b="1" i="0" u="none" strike="noStrike" cap="none" baseline="0" dirty="0">
              <a:solidFill>
                <a:schemeClr val="tx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idx="4294967295"/>
          </p:nvPr>
        </p:nvSpPr>
        <p:spPr>
          <a:xfrm>
            <a:off x="762000" y="533400"/>
            <a:ext cx="7772400" cy="12191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a:solidFill>
                  <a:srgbClr val="008000"/>
                </a:solidFill>
                <a:latin typeface="Arial"/>
                <a:ea typeface="Arial"/>
                <a:cs typeface="Arial"/>
                <a:sym typeface="Arial"/>
              </a:rPr>
              <a:t>Culture is</a:t>
            </a:r>
          </a:p>
        </p:txBody>
      </p:sp>
      <p:sp>
        <p:nvSpPr>
          <p:cNvPr id="301" name="Shape 301"/>
          <p:cNvSpPr txBox="1"/>
          <p:nvPr/>
        </p:nvSpPr>
        <p:spPr>
          <a:xfrm>
            <a:off x="533400" y="1676400"/>
            <a:ext cx="8305800" cy="2062162"/>
          </a:xfrm>
          <a:prstGeom prst="rect">
            <a:avLst/>
          </a:prstGeom>
          <a:noFill/>
          <a:ln>
            <a:noFill/>
          </a:ln>
        </p:spPr>
        <p:txBody>
          <a:bodyPr lIns="91425" tIns="45700" rIns="91425" bIns="45700" anchor="t" anchorCtr="0">
            <a:noAutofit/>
          </a:bodyPr>
          <a:lstStyle/>
          <a:p>
            <a:pPr marL="0" marR="0" lvl="0" indent="0" algn="l" rtl="0">
              <a:buClr>
                <a:schemeClr val="dk1"/>
              </a:buClr>
              <a:buSzPct val="98958"/>
              <a:buFont typeface="Arial" pitchFamily="34" charset="0"/>
              <a:buChar char="•"/>
            </a:pPr>
            <a:r>
              <a:rPr lang="en-US" sz="3200" b="1" i="1" dirty="0" smtClean="0">
                <a:solidFill>
                  <a:schemeClr val="tx1"/>
                </a:solidFill>
                <a:latin typeface="Arial"/>
                <a:ea typeface="Arial"/>
                <a:cs typeface="Arial"/>
                <a:sym typeface="Arial"/>
              </a:rPr>
              <a:t> </a:t>
            </a:r>
            <a:r>
              <a:rPr lang="en-US" sz="3200" b="1" i="1" u="none" strike="noStrike" cap="none" baseline="0" dirty="0" smtClean="0">
                <a:solidFill>
                  <a:schemeClr val="tx1"/>
                </a:solidFill>
                <a:latin typeface="Arial"/>
                <a:ea typeface="Arial"/>
                <a:cs typeface="Arial"/>
                <a:sym typeface="Arial"/>
              </a:rPr>
              <a:t> </a:t>
            </a:r>
            <a:r>
              <a:rPr lang="en-US" sz="3200" i="1" u="none" strike="noStrike" cap="none" baseline="0" dirty="0" smtClean="0">
                <a:solidFill>
                  <a:schemeClr val="tx1"/>
                </a:solidFill>
                <a:latin typeface="Calibri"/>
                <a:ea typeface="Arial"/>
                <a:cs typeface="Calibri"/>
                <a:sym typeface="Arial"/>
              </a:rPr>
              <a:t>Ordinary and Normal</a:t>
            </a:r>
            <a:endParaRPr lang="en-US" sz="3200" i="1" u="none" strike="noStrike" cap="none" baseline="0" dirty="0">
              <a:solidFill>
                <a:schemeClr val="tx1"/>
              </a:solidFill>
              <a:latin typeface="Calibri"/>
              <a:ea typeface="Arial"/>
              <a:cs typeface="Calibri"/>
              <a:sym typeface="Arial"/>
            </a:endParaRPr>
          </a:p>
          <a:p>
            <a:pPr>
              <a:buFont typeface="Arial" pitchFamily="34" charset="0"/>
              <a:buChar char="•"/>
            </a:pPr>
            <a:endParaRPr lang="en-US" sz="3200" i="1" u="none" strike="noStrike" cap="none" baseline="0" dirty="0">
              <a:solidFill>
                <a:schemeClr val="tx1"/>
              </a:solidFill>
              <a:latin typeface="Calibri"/>
              <a:ea typeface="Arial"/>
              <a:cs typeface="Calibri"/>
              <a:sym typeface="Arial"/>
            </a:endParaRPr>
          </a:p>
          <a:p>
            <a:pPr marL="0" marR="0" lvl="0" indent="0" algn="l" rtl="0">
              <a:buClr>
                <a:schemeClr val="dk1"/>
              </a:buClr>
              <a:buSzPct val="98958"/>
              <a:buFont typeface="Arial" pitchFamily="34" charset="0"/>
              <a:buChar char="•"/>
            </a:pPr>
            <a:r>
              <a:rPr lang="en-US" sz="3200" i="1" dirty="0" smtClean="0">
                <a:solidFill>
                  <a:schemeClr val="tx1"/>
                </a:solidFill>
                <a:latin typeface="Calibri"/>
                <a:ea typeface="Arial"/>
                <a:cs typeface="Calibri"/>
                <a:sym typeface="Arial"/>
              </a:rPr>
              <a:t> </a:t>
            </a:r>
            <a:r>
              <a:rPr lang="en-US" sz="3200" i="1" u="none" strike="noStrike" cap="none" baseline="0" dirty="0" smtClean="0">
                <a:solidFill>
                  <a:schemeClr val="tx1"/>
                </a:solidFill>
                <a:latin typeface="Calibri"/>
                <a:ea typeface="Arial"/>
                <a:cs typeface="Calibri"/>
                <a:sym typeface="Arial"/>
              </a:rPr>
              <a:t>Most </a:t>
            </a:r>
            <a:r>
              <a:rPr lang="en-US" sz="3200" i="1" u="none" strike="noStrike" cap="none" baseline="0" dirty="0">
                <a:solidFill>
                  <a:schemeClr val="tx1"/>
                </a:solidFill>
                <a:latin typeface="Calibri"/>
                <a:ea typeface="Arial"/>
                <a:cs typeface="Calibri"/>
                <a:sym typeface="Arial"/>
              </a:rPr>
              <a:t>importantly, culture is </a:t>
            </a:r>
            <a:r>
              <a:rPr lang="en-US" sz="3200" i="1" u="none" strike="noStrike" cap="none" baseline="0" dirty="0" smtClean="0">
                <a:solidFill>
                  <a:schemeClr val="tx1"/>
                </a:solidFill>
                <a:latin typeface="Calibri"/>
                <a:ea typeface="Arial"/>
                <a:cs typeface="Calibri"/>
                <a:sym typeface="Arial"/>
              </a:rPr>
              <a:t> LEARNED,     </a:t>
            </a:r>
            <a:endParaRPr lang="en-US" sz="3200" i="1" u="none" strike="noStrike" cap="none" baseline="0" dirty="0">
              <a:solidFill>
                <a:schemeClr val="tx1"/>
              </a:solidFill>
              <a:latin typeface="Calibri"/>
              <a:ea typeface="Arial"/>
              <a:cs typeface="Calibri"/>
              <a:sym typeface="Arial"/>
            </a:endParaRPr>
          </a:p>
          <a:p>
            <a:pPr marL="0" marR="0" lvl="0" indent="0" algn="l" rtl="0">
              <a:buClr>
                <a:schemeClr val="dk1"/>
              </a:buClr>
              <a:buSzPct val="25000"/>
              <a:buFont typeface="Arial"/>
              <a:buNone/>
            </a:pPr>
            <a:r>
              <a:rPr lang="en-US" sz="3200" i="1" u="none" strike="noStrike" cap="none" baseline="0" dirty="0">
                <a:solidFill>
                  <a:schemeClr val="tx1"/>
                </a:solidFill>
                <a:latin typeface="Calibri"/>
                <a:ea typeface="Arial"/>
                <a:cs typeface="Calibri"/>
                <a:sym typeface="Arial"/>
              </a:rPr>
              <a:t> </a:t>
            </a:r>
            <a:r>
              <a:rPr lang="en-US" sz="3200" i="1" u="none" strike="noStrike" cap="none" baseline="0" dirty="0" smtClean="0">
                <a:solidFill>
                  <a:schemeClr val="tx1"/>
                </a:solidFill>
                <a:latin typeface="Calibri"/>
                <a:ea typeface="Arial"/>
                <a:cs typeface="Calibri"/>
                <a:sym typeface="Arial"/>
              </a:rPr>
              <a:t>  not </a:t>
            </a:r>
            <a:r>
              <a:rPr lang="en-US" sz="3200" i="1" u="none" strike="noStrike" cap="none" baseline="0" dirty="0">
                <a:solidFill>
                  <a:schemeClr val="tx1"/>
                </a:solidFill>
                <a:latin typeface="Calibri"/>
                <a:ea typeface="Arial"/>
                <a:cs typeface="Calibri"/>
                <a:sym typeface="Arial"/>
              </a:rPr>
              <a:t>biologically inherited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010298"/>
            <a:ext cx="2272189" cy="2272189"/>
          </a:xfrm>
          <a:prstGeom prst="rect">
            <a:avLst/>
          </a:prstGeom>
        </p:spPr>
      </p:pic>
      <p:sp>
        <p:nvSpPr>
          <p:cNvPr id="6" name="TextBox 5"/>
          <p:cNvSpPr txBox="1"/>
          <p:nvPr/>
        </p:nvSpPr>
        <p:spPr>
          <a:xfrm>
            <a:off x="4038600" y="4648200"/>
            <a:ext cx="1219200" cy="584775"/>
          </a:xfrm>
          <a:prstGeom prst="rect">
            <a:avLst/>
          </a:prstGeom>
          <a:noFill/>
        </p:spPr>
        <p:txBody>
          <a:bodyPr wrap="square" rtlCol="0">
            <a:spAutoFit/>
          </a:bodyPr>
          <a:lstStyle/>
          <a:p>
            <a:r>
              <a:rPr lang="en-US" sz="3200" b="1" i="1" dirty="0" smtClean="0">
                <a:solidFill>
                  <a:schemeClr val="tx1"/>
                </a:solidFill>
                <a:latin typeface="Arial" pitchFamily="34" charset="0"/>
                <a:cs typeface="Arial" pitchFamily="34" charset="0"/>
              </a:rPr>
              <a:t>vs.</a:t>
            </a:r>
            <a:endParaRPr lang="en-US" sz="3200" b="1" i="1" dirty="0">
              <a:solidFill>
                <a:schemeClr val="tx1"/>
              </a:solidFill>
              <a:latin typeface="Arial" pitchFamily="34" charset="0"/>
              <a:cs typeface="Arial" pitchFamily="34" charset="0"/>
            </a:endParaRPr>
          </a:p>
        </p:txBody>
      </p:sp>
      <p:pic>
        <p:nvPicPr>
          <p:cNvPr id="7" name="Picture 6" descr="black-40282_640.png"/>
          <p:cNvPicPr>
            <a:picLocks noChangeAspect="1"/>
          </p:cNvPicPr>
          <p:nvPr/>
        </p:nvPicPr>
        <p:blipFill>
          <a:blip r:embed="rId4"/>
          <a:stretch>
            <a:fillRect/>
          </a:stretch>
        </p:blipFill>
        <p:spPr>
          <a:xfrm>
            <a:off x="5486400" y="3657600"/>
            <a:ext cx="2971800" cy="2405301"/>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idx="4294967295"/>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smtClean="0">
                <a:solidFill>
                  <a:srgbClr val="008000"/>
                </a:solidFill>
                <a:latin typeface="Arial"/>
                <a:ea typeface="Arial"/>
                <a:cs typeface="Arial"/>
                <a:sym typeface="Arial"/>
              </a:rPr>
              <a:t>Culture Is Like An </a:t>
            </a:r>
            <a:r>
              <a:rPr lang="en-US" sz="3600" b="1" i="1" strike="noStrike" cap="none" dirty="0" smtClean="0">
                <a:solidFill>
                  <a:srgbClr val="008000"/>
                </a:solidFill>
                <a:latin typeface="Arial"/>
                <a:ea typeface="Arial"/>
                <a:cs typeface="Arial"/>
                <a:sym typeface="Arial"/>
              </a:rPr>
              <a:t>Iceberg </a:t>
            </a:r>
            <a:endParaRPr lang="en-US" sz="3600" b="1" i="1" strike="noStrike" cap="none" baseline="0" dirty="0">
              <a:solidFill>
                <a:srgbClr val="008000"/>
              </a:solidFill>
              <a:latin typeface="Arial"/>
              <a:ea typeface="Arial"/>
              <a:cs typeface="Arial"/>
              <a:sym typeface="Arial"/>
            </a:endParaRPr>
          </a:p>
        </p:txBody>
      </p:sp>
      <p:sp>
        <p:nvSpPr>
          <p:cNvPr id="295" name="Shape 295"/>
          <p:cNvSpPr txBox="1">
            <a:spLocks noGrp="1"/>
          </p:cNvSpPr>
          <p:nvPr>
            <p:ph type="body" idx="4294967295"/>
          </p:nvPr>
        </p:nvSpPr>
        <p:spPr>
          <a:xfrm>
            <a:off x="914400" y="2057400"/>
            <a:ext cx="7619999" cy="990600"/>
          </a:xfrm>
          <a:prstGeom prst="rect">
            <a:avLst/>
          </a:prstGeom>
          <a:noFill/>
          <a:ln>
            <a:noFill/>
          </a:ln>
        </p:spPr>
        <p:txBody>
          <a:bodyPr lIns="91425" tIns="45700" rIns="91425" bIns="45700" anchor="t" anchorCtr="0">
            <a:noAutofit/>
          </a:bodyPr>
          <a:lstStyle/>
          <a:p>
            <a:pPr marL="342900" marR="0" lvl="0" indent="-342900" algn="l" rtl="0">
              <a:spcBef>
                <a:spcPts val="600"/>
              </a:spcBef>
              <a:spcAft>
                <a:spcPts val="0"/>
              </a:spcAft>
              <a:buClr>
                <a:schemeClr val="dk1"/>
              </a:buClr>
              <a:buSzPct val="99999"/>
            </a:pPr>
            <a:r>
              <a:rPr lang="en-US" sz="3000" b="1" dirty="0" smtClean="0">
                <a:solidFill>
                  <a:schemeClr val="tx1"/>
                </a:solidFill>
                <a:latin typeface="Arial"/>
                <a:ea typeface="Arial"/>
                <a:cs typeface="Arial"/>
                <a:sym typeface="Arial"/>
              </a:rPr>
              <a:t>	Most of culture is hidden from view</a:t>
            </a:r>
            <a:endParaRPr lang="en-US" sz="3000" b="1" i="0" u="none" strike="noStrike" cap="none" baseline="0" dirty="0">
              <a:solidFill>
                <a:schemeClr val="tx1"/>
              </a:solidFill>
              <a:latin typeface="Arial"/>
              <a:ea typeface="Arial"/>
              <a:cs typeface="Arial"/>
              <a:sym typeface="Arial"/>
            </a:endParaRPr>
          </a:p>
        </p:txBody>
      </p:sp>
      <p:pic>
        <p:nvPicPr>
          <p:cNvPr id="4" name="Picture 5" descr="iceber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743200"/>
            <a:ext cx="5334000" cy="354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5800" y="2667000"/>
            <a:ext cx="2057400" cy="3108544"/>
          </a:xfrm>
          <a:prstGeom prst="rect">
            <a:avLst/>
          </a:prstGeom>
          <a:noFill/>
        </p:spPr>
        <p:txBody>
          <a:bodyPr wrap="square" rtlCol="0">
            <a:spAutoFit/>
          </a:bodyPr>
          <a:lstStyle/>
          <a:p>
            <a:r>
              <a:rPr lang="en-US" sz="2800" b="1" i="1" dirty="0" smtClean="0">
                <a:solidFill>
                  <a:schemeClr val="tx1"/>
                </a:solidFill>
                <a:latin typeface="Calibri"/>
                <a:cs typeface="Calibri"/>
              </a:rPr>
              <a:t>Conscious</a:t>
            </a:r>
          </a:p>
          <a:p>
            <a:r>
              <a:rPr lang="en-US" sz="2800" b="1" i="1" dirty="0" smtClean="0">
                <a:solidFill>
                  <a:schemeClr val="tx1"/>
                </a:solidFill>
                <a:latin typeface="Calibri"/>
                <a:cs typeface="Calibri"/>
              </a:rPr>
              <a:t>Behavior</a:t>
            </a:r>
          </a:p>
          <a:p>
            <a:endParaRPr lang="en-US" sz="2800" b="1" i="1" dirty="0" smtClean="0">
              <a:solidFill>
                <a:schemeClr val="tx1"/>
              </a:solidFill>
            </a:endParaRPr>
          </a:p>
          <a:p>
            <a:r>
              <a:rPr lang="en-US" sz="2800" b="1" i="1" dirty="0" smtClean="0">
                <a:solidFill>
                  <a:schemeClr val="tx1"/>
                </a:solidFill>
                <a:latin typeface="Calibri"/>
                <a:cs typeface="Calibri"/>
              </a:rPr>
              <a:t>Unconscious</a:t>
            </a:r>
          </a:p>
          <a:p>
            <a:r>
              <a:rPr lang="en-US" sz="2800" b="1" i="1" dirty="0" smtClean="0">
                <a:solidFill>
                  <a:schemeClr val="tx1"/>
                </a:solidFill>
                <a:latin typeface="Calibri"/>
                <a:cs typeface="Calibri"/>
              </a:rPr>
              <a:t>Beliefs and Values</a:t>
            </a:r>
          </a:p>
          <a:p>
            <a:endParaRPr lang="en-US" sz="2800" b="1" i="1" dirty="0">
              <a:solidFill>
                <a:srgbClr val="C00000"/>
              </a:solidFill>
            </a:endParaRPr>
          </a:p>
        </p:txBody>
      </p:sp>
      <p:cxnSp>
        <p:nvCxnSpPr>
          <p:cNvPr id="7" name="Straight Connector 6"/>
          <p:cNvCxnSpPr/>
          <p:nvPr/>
        </p:nvCxnSpPr>
        <p:spPr>
          <a:xfrm>
            <a:off x="685800" y="3733800"/>
            <a:ext cx="2057400" cy="1588"/>
          </a:xfrm>
          <a:prstGeom prst="line">
            <a:avLst/>
          </a:prstGeom>
          <a:ln/>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7924800" y="3048000"/>
            <a:ext cx="914400" cy="2246769"/>
          </a:xfrm>
          <a:prstGeom prst="rect">
            <a:avLst/>
          </a:prstGeom>
          <a:noFill/>
        </p:spPr>
        <p:txBody>
          <a:bodyPr wrap="square" rtlCol="0">
            <a:spAutoFit/>
          </a:bodyPr>
          <a:lstStyle/>
          <a:p>
            <a:r>
              <a:rPr lang="en-US" sz="2800" b="1" i="1" dirty="0" smtClean="0">
                <a:solidFill>
                  <a:schemeClr val="tx1"/>
                </a:solidFill>
              </a:rPr>
              <a:t>20%</a:t>
            </a:r>
          </a:p>
          <a:p>
            <a:endParaRPr lang="en-US" dirty="0" smtClean="0">
              <a:solidFill>
                <a:schemeClr val="tx1"/>
              </a:solidFill>
            </a:endParaRPr>
          </a:p>
          <a:p>
            <a:endParaRPr lang="en-US" dirty="0" smtClean="0">
              <a:solidFill>
                <a:schemeClr val="tx1"/>
              </a:solidFill>
            </a:endParaRPr>
          </a:p>
          <a:p>
            <a:r>
              <a:rPr lang="en-US" sz="2800" b="1" i="1" dirty="0" smtClean="0">
                <a:solidFill>
                  <a:schemeClr val="tx1"/>
                </a:solidFill>
              </a:rPr>
              <a:t>80%</a:t>
            </a: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cxnSp>
        <p:nvCxnSpPr>
          <p:cNvPr id="10" name="Straight Connector 9"/>
          <p:cNvCxnSpPr/>
          <p:nvPr/>
        </p:nvCxnSpPr>
        <p:spPr>
          <a:xfrm>
            <a:off x="7924800" y="3733800"/>
            <a:ext cx="838200" cy="1588"/>
          </a:xfrm>
          <a:prstGeom prst="line">
            <a:avLst/>
          </a:prstGeom>
          <a:ln/>
        </p:spPr>
        <p:style>
          <a:lnRef idx="3">
            <a:schemeClr val="accent2"/>
          </a:lnRef>
          <a:fillRef idx="0">
            <a:schemeClr val="accent2"/>
          </a:fillRef>
          <a:effectRef idx="2">
            <a:schemeClr val="accent2"/>
          </a:effectRef>
          <a:fontRef idx="minor">
            <a:schemeClr val="tx1"/>
          </a:fontRef>
        </p:style>
      </p:cxn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86"/>
          <p:cNvSpPr txBox="1">
            <a:spLocks noGrp="1"/>
          </p:cNvSpPr>
          <p:nvPr>
            <p:ph type="title" idx="4294967295"/>
          </p:nvPr>
        </p:nvSpPr>
        <p:spPr>
          <a:xfrm>
            <a:off x="685800" y="304800"/>
            <a:ext cx="7772400" cy="1143000"/>
          </a:xfrm>
        </p:spPr>
        <p:txBody>
          <a:bodyPr tIns="45700" bIns="45700"/>
          <a:lstStyle/>
          <a:p>
            <a:pPr algn="ctr" eaLnBrk="1" hangingPunct="1">
              <a:buClr>
                <a:srgbClr val="000000"/>
              </a:buClr>
              <a:buSzPct val="25000"/>
            </a:pPr>
            <a:r>
              <a:rPr lang="en-US" sz="3600" b="1" i="1" dirty="0" smtClean="0">
                <a:solidFill>
                  <a:srgbClr val="008000"/>
                </a:solidFill>
                <a:latin typeface="Arial" charset="0"/>
                <a:cs typeface="Arial" charset="0"/>
              </a:rPr>
              <a:t>This Weekend’s Agenda</a:t>
            </a:r>
          </a:p>
        </p:txBody>
      </p:sp>
      <p:sp>
        <p:nvSpPr>
          <p:cNvPr id="87" name="Shape 87"/>
          <p:cNvSpPr txBox="1">
            <a:spLocks noGrp="1"/>
          </p:cNvSpPr>
          <p:nvPr>
            <p:ph type="body" idx="4294967295"/>
          </p:nvPr>
        </p:nvSpPr>
        <p:spPr>
          <a:xfrm>
            <a:off x="381000" y="1447800"/>
            <a:ext cx="8534400" cy="4724400"/>
          </a:xfrm>
        </p:spPr>
        <p:txBody>
          <a:bodyPr tIns="45700" bIns="45700">
            <a:noAutofit/>
          </a:bodyPr>
          <a:lstStyle/>
          <a:p>
            <a:pPr marL="342900" indent="-342900" eaLnBrk="1" fontAlgn="auto" hangingPunct="1">
              <a:spcBef>
                <a:spcPts val="0"/>
              </a:spcBef>
              <a:spcAft>
                <a:spcPts val="0"/>
              </a:spcAft>
              <a:buClr>
                <a:schemeClr val="dk1"/>
              </a:buClr>
              <a:buSzPct val="25000"/>
              <a:buFont typeface="Arial"/>
              <a:buNone/>
              <a:defRPr/>
            </a:pPr>
            <a:r>
              <a:rPr lang="en-US" sz="2800" b="1" dirty="0" smtClean="0">
                <a:solidFill>
                  <a:schemeClr val="tx1"/>
                </a:solidFill>
                <a:latin typeface="Calibri"/>
                <a:cs typeface="Calibri"/>
                <a:sym typeface="Arial"/>
              </a:rPr>
              <a:t>	Outcomes: </a:t>
            </a:r>
          </a:p>
          <a:p>
            <a:pPr lvl="2" eaLnBrk="1" fontAlgn="auto" hangingPunct="1">
              <a:spcBef>
                <a:spcPts val="0"/>
              </a:spcBef>
              <a:spcAft>
                <a:spcPts val="0"/>
              </a:spcAft>
              <a:buClr>
                <a:schemeClr val="dk1"/>
              </a:buClr>
              <a:buSzPct val="25000"/>
              <a:defRPr/>
            </a:pPr>
            <a:r>
              <a:rPr lang="en-US" sz="2800" dirty="0" smtClean="0">
                <a:solidFill>
                  <a:schemeClr val="tx1"/>
                </a:solidFill>
                <a:latin typeface="Calibri"/>
                <a:cs typeface="Calibri"/>
                <a:sym typeface="Arial"/>
              </a:rPr>
              <a:t>	~ getting to know students, families, RYE ‘family’</a:t>
            </a:r>
          </a:p>
          <a:p>
            <a:pPr lvl="2" eaLnBrk="1" fontAlgn="auto" hangingPunct="1">
              <a:spcBef>
                <a:spcPts val="0"/>
              </a:spcBef>
              <a:spcAft>
                <a:spcPts val="0"/>
              </a:spcAft>
              <a:buClr>
                <a:schemeClr val="dk1"/>
              </a:buClr>
              <a:buSzPct val="25000"/>
              <a:defRPr/>
            </a:pPr>
            <a:r>
              <a:rPr lang="en-US" sz="2800" dirty="0" smtClean="0">
                <a:solidFill>
                  <a:schemeClr val="tx1"/>
                </a:solidFill>
                <a:latin typeface="Calibri"/>
                <a:cs typeface="Calibri"/>
                <a:sym typeface="Arial"/>
              </a:rPr>
              <a:t>	~ sharing information and experiences</a:t>
            </a:r>
          </a:p>
          <a:p>
            <a:pPr lvl="2" eaLnBrk="1" fontAlgn="auto" hangingPunct="1">
              <a:spcBef>
                <a:spcPts val="0"/>
              </a:spcBef>
              <a:spcAft>
                <a:spcPts val="0"/>
              </a:spcAft>
              <a:buClr>
                <a:schemeClr val="dk1"/>
              </a:buClr>
              <a:buSzPct val="25000"/>
              <a:defRPr/>
            </a:pPr>
            <a:r>
              <a:rPr lang="en-US" sz="2800" dirty="0" smtClean="0">
                <a:solidFill>
                  <a:schemeClr val="tx1"/>
                </a:solidFill>
                <a:latin typeface="Calibri"/>
                <a:cs typeface="Calibri"/>
                <a:sym typeface="Arial"/>
              </a:rPr>
              <a:t>	~ preparation for a safe and healthy year</a:t>
            </a:r>
          </a:p>
          <a:p>
            <a:pPr lvl="2" eaLnBrk="1" fontAlgn="auto" hangingPunct="1">
              <a:spcBef>
                <a:spcPts val="0"/>
              </a:spcBef>
              <a:spcAft>
                <a:spcPts val="0"/>
              </a:spcAft>
              <a:buClr>
                <a:schemeClr val="dk1"/>
              </a:buClr>
              <a:buSzPct val="25000"/>
              <a:defRPr/>
            </a:pPr>
            <a:r>
              <a:rPr lang="en-US" sz="2800" dirty="0" smtClean="0">
                <a:solidFill>
                  <a:schemeClr val="tx1"/>
                </a:solidFill>
                <a:latin typeface="Calibri"/>
                <a:cs typeface="Calibri"/>
                <a:sym typeface="Arial"/>
              </a:rPr>
              <a:t>	~ understanding the flow of a RYE year!  </a:t>
            </a:r>
          </a:p>
          <a:p>
            <a:pPr marL="457200" indent="-457200" eaLnBrk="1" fontAlgn="auto" hangingPunct="1">
              <a:spcBef>
                <a:spcPts val="0"/>
              </a:spcBef>
              <a:spcAft>
                <a:spcPts val="0"/>
              </a:spcAft>
              <a:buClr>
                <a:schemeClr val="dk1"/>
              </a:buClr>
              <a:buSzPct val="25000"/>
              <a:buFont typeface="Arial"/>
              <a:buChar char="•"/>
              <a:defRPr/>
            </a:pPr>
            <a:endParaRPr lang="en-US" sz="2800" dirty="0">
              <a:solidFill>
                <a:schemeClr val="tx1"/>
              </a:solidFill>
              <a:latin typeface="Calibri"/>
              <a:cs typeface="Calibri"/>
              <a:sym typeface="Arial"/>
            </a:endParaRPr>
          </a:p>
          <a:p>
            <a:pPr eaLnBrk="1" fontAlgn="auto" hangingPunct="1">
              <a:spcBef>
                <a:spcPts val="0"/>
              </a:spcBef>
              <a:spcAft>
                <a:spcPts val="0"/>
              </a:spcAft>
              <a:buClr>
                <a:schemeClr val="dk1"/>
              </a:buClr>
              <a:buSzPct val="25000"/>
              <a:defRPr/>
            </a:pPr>
            <a:r>
              <a:rPr lang="en-US" sz="3000" b="1" dirty="0">
                <a:solidFill>
                  <a:schemeClr val="tx1"/>
                </a:solidFill>
                <a:latin typeface="Calibri"/>
                <a:cs typeface="Calibri"/>
                <a:sym typeface="Arial"/>
              </a:rPr>
              <a:t> </a:t>
            </a:r>
            <a:r>
              <a:rPr lang="en-US" sz="3000" b="1" dirty="0" smtClean="0">
                <a:solidFill>
                  <a:schemeClr val="tx1"/>
                </a:solidFill>
                <a:latin typeface="Calibri"/>
                <a:cs typeface="Calibri"/>
                <a:sym typeface="Arial"/>
              </a:rPr>
              <a:t>    Expectations:</a:t>
            </a:r>
          </a:p>
          <a:p>
            <a:pPr lvl="2" eaLnBrk="1" fontAlgn="auto" hangingPunct="1">
              <a:spcBef>
                <a:spcPts val="0"/>
              </a:spcBef>
              <a:spcAft>
                <a:spcPts val="0"/>
              </a:spcAft>
              <a:buClr>
                <a:schemeClr val="dk1"/>
              </a:buClr>
              <a:buSzPct val="25000"/>
              <a:defRPr/>
            </a:pPr>
            <a:r>
              <a:rPr lang="en-US" sz="3000" b="1" dirty="0" smtClean="0">
                <a:solidFill>
                  <a:schemeClr val="tx1"/>
                </a:solidFill>
                <a:latin typeface="Calibri"/>
                <a:cs typeface="Calibri"/>
                <a:sym typeface="Arial"/>
              </a:rPr>
              <a:t>	</a:t>
            </a:r>
            <a:r>
              <a:rPr lang="en-US" sz="2800" dirty="0" smtClean="0">
                <a:solidFill>
                  <a:schemeClr val="tx1"/>
                </a:solidFill>
                <a:latin typeface="Calibri"/>
                <a:cs typeface="Calibri"/>
                <a:sym typeface="Arial"/>
              </a:rPr>
              <a:t>~ students attend all session</a:t>
            </a:r>
          </a:p>
          <a:p>
            <a:pPr lvl="2" eaLnBrk="1" fontAlgn="auto" hangingPunct="1">
              <a:spcBef>
                <a:spcPts val="0"/>
              </a:spcBef>
              <a:spcAft>
                <a:spcPts val="0"/>
              </a:spcAft>
              <a:buClr>
                <a:schemeClr val="dk1"/>
              </a:buClr>
              <a:buSzPct val="25000"/>
              <a:defRPr/>
            </a:pPr>
            <a:r>
              <a:rPr lang="en-US" sz="2800" dirty="0">
                <a:solidFill>
                  <a:schemeClr val="tx1"/>
                </a:solidFill>
                <a:latin typeface="Calibri"/>
                <a:cs typeface="Calibri"/>
                <a:sym typeface="Arial"/>
              </a:rPr>
              <a:t>	</a:t>
            </a:r>
            <a:r>
              <a:rPr lang="en-US" sz="2800" dirty="0" smtClean="0">
                <a:solidFill>
                  <a:schemeClr val="tx1"/>
                </a:solidFill>
                <a:latin typeface="Calibri"/>
                <a:cs typeface="Calibri"/>
                <a:sym typeface="Arial"/>
              </a:rPr>
              <a:t>~ parents attend all ‘day’ sessions</a:t>
            </a:r>
          </a:p>
          <a:p>
            <a:pPr lvl="2" eaLnBrk="1" fontAlgn="auto" hangingPunct="1">
              <a:spcBef>
                <a:spcPts val="0"/>
              </a:spcBef>
              <a:spcAft>
                <a:spcPts val="0"/>
              </a:spcAft>
              <a:buClr>
                <a:schemeClr val="dk1"/>
              </a:buClr>
              <a:buSzPct val="25000"/>
              <a:defRPr/>
            </a:pPr>
            <a:r>
              <a:rPr lang="en-US" sz="2800" dirty="0">
                <a:solidFill>
                  <a:schemeClr val="tx1"/>
                </a:solidFill>
                <a:latin typeface="Calibri"/>
                <a:cs typeface="Calibri"/>
                <a:sym typeface="Arial"/>
              </a:rPr>
              <a:t> </a:t>
            </a:r>
            <a:r>
              <a:rPr lang="en-US" sz="2800" dirty="0" smtClean="0">
                <a:solidFill>
                  <a:schemeClr val="tx1"/>
                </a:solidFill>
                <a:latin typeface="Calibri"/>
                <a:cs typeface="Calibri"/>
                <a:sym typeface="Arial"/>
              </a:rPr>
              <a:t>   	   and join us for dinner tonight</a:t>
            </a:r>
          </a:p>
          <a:p>
            <a:pPr eaLnBrk="1" fontAlgn="auto" hangingPunct="1">
              <a:spcBef>
                <a:spcPts val="0"/>
              </a:spcBef>
              <a:spcAft>
                <a:spcPts val="0"/>
              </a:spcAft>
              <a:defRPr/>
            </a:pPr>
            <a:endParaRPr lang="en-US" sz="3000" b="1" dirty="0">
              <a:solidFill>
                <a:srgbClr val="BB0000"/>
              </a:solidFil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idx="4294967295"/>
          </p:nvPr>
        </p:nvSpPr>
        <p:spPr>
          <a:xfrm>
            <a:off x="685800" y="1905000"/>
            <a:ext cx="7772400" cy="29717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Clr>
                <a:schemeClr val="dk2"/>
              </a:buClr>
              <a:buSzPct val="25000"/>
              <a:buFont typeface="Arial"/>
              <a:buNone/>
            </a:pPr>
            <a:r>
              <a:rPr lang="en-US" sz="3600" b="1" i="1" u="none" strike="noStrike" cap="none" baseline="0" dirty="0">
                <a:solidFill>
                  <a:schemeClr val="tx1"/>
                </a:solidFill>
                <a:latin typeface="Arial"/>
                <a:ea typeface="Arial"/>
                <a:cs typeface="Arial"/>
                <a:sym typeface="Arial"/>
              </a:rPr>
              <a:t>Culture is to people what water is to fish: </a:t>
            </a:r>
            <a:br>
              <a:rPr lang="en-US" sz="3600" b="1" i="1" u="none" strike="noStrike" cap="none" baseline="0" dirty="0">
                <a:solidFill>
                  <a:schemeClr val="tx1"/>
                </a:solidFill>
                <a:latin typeface="Arial"/>
                <a:ea typeface="Arial"/>
                <a:cs typeface="Arial"/>
                <a:sym typeface="Arial"/>
              </a:rPr>
            </a:br>
            <a:r>
              <a:rPr lang="en-US" sz="3600" b="1" i="1" u="none" strike="noStrike" cap="none" baseline="0" dirty="0">
                <a:solidFill>
                  <a:schemeClr val="tx1"/>
                </a:solidFill>
                <a:latin typeface="Arial"/>
                <a:ea typeface="Arial"/>
                <a:cs typeface="Arial"/>
                <a:sym typeface="Arial"/>
              </a:rPr>
              <a:t/>
            </a:r>
            <a:br>
              <a:rPr lang="en-US" sz="3600" b="1" i="1" u="none" strike="noStrike" cap="none" baseline="0" dirty="0">
                <a:solidFill>
                  <a:schemeClr val="tx1"/>
                </a:solidFill>
                <a:latin typeface="Arial"/>
                <a:ea typeface="Arial"/>
                <a:cs typeface="Arial"/>
                <a:sym typeface="Arial"/>
              </a:rPr>
            </a:br>
            <a:r>
              <a:rPr lang="en-US" sz="3600" b="1" i="1" u="none" strike="noStrike" cap="none" baseline="0" dirty="0">
                <a:solidFill>
                  <a:schemeClr val="tx1"/>
                </a:solidFill>
                <a:latin typeface="Arial"/>
                <a:ea typeface="Arial"/>
                <a:cs typeface="Arial"/>
                <a:sym typeface="Arial"/>
              </a:rPr>
              <a:t>It is all around you and you notice it most when you are out of it</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06"/>
          <p:cNvSpPr txBox="1">
            <a:spLocks/>
          </p:cNvSpPr>
          <p:nvPr/>
        </p:nvSpPr>
        <p:spPr>
          <a:xfrm>
            <a:off x="685800" y="609600"/>
            <a:ext cx="7772400" cy="1143000"/>
          </a:xfrm>
          <a:prstGeom prst="rect">
            <a:avLst/>
          </a:prstGeom>
          <a:noFill/>
          <a:ln>
            <a:noFill/>
          </a:ln>
        </p:spPr>
        <p:txBody>
          <a:bodyPr vert="horz" lIns="91425" tIns="45700" rIns="91425" bIns="4570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buClr>
                <a:schemeClr val="dk2"/>
              </a:buClr>
              <a:buSzPct val="25000"/>
              <a:buFont typeface="Arial"/>
              <a:buNone/>
            </a:pPr>
            <a:r>
              <a:rPr lang="en-US" sz="3600" b="1" i="1" dirty="0" smtClean="0">
                <a:solidFill>
                  <a:srgbClr val="008000"/>
                </a:solidFill>
                <a:latin typeface="Arial"/>
                <a:ea typeface="Arial"/>
                <a:cs typeface="Arial"/>
                <a:sym typeface="Arial"/>
              </a:rPr>
              <a:t>Normal and </a:t>
            </a:r>
            <a:r>
              <a:rPr lang="en-US" sz="3600" b="1" dirty="0" smtClean="0">
                <a:solidFill>
                  <a:srgbClr val="008000"/>
                </a:solidFill>
                <a:latin typeface="Arial"/>
                <a:ea typeface="Arial"/>
                <a:cs typeface="Arial"/>
                <a:sym typeface="Arial"/>
              </a:rPr>
              <a:t>Ordinary</a:t>
            </a:r>
            <a:endParaRPr lang="en-US" sz="3600" b="1" dirty="0">
              <a:solidFill>
                <a:srgbClr val="008000"/>
              </a:solidFill>
              <a:latin typeface="Arial"/>
              <a:ea typeface="Arial"/>
              <a:cs typeface="Arial"/>
              <a:sym typeface="Arial"/>
            </a:endParaRPr>
          </a:p>
        </p:txBody>
      </p:sp>
      <p:sp>
        <p:nvSpPr>
          <p:cNvPr id="3" name="Shape 283"/>
          <p:cNvSpPr txBox="1">
            <a:spLocks/>
          </p:cNvSpPr>
          <p:nvPr/>
        </p:nvSpPr>
        <p:spPr>
          <a:xfrm>
            <a:off x="914400" y="1828800"/>
            <a:ext cx="7340600" cy="411480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dirty="0" smtClean="0">
              <a:solidFill>
                <a:srgbClr val="BB0000"/>
              </a:solidFill>
              <a:latin typeface="Arial"/>
              <a:ea typeface="Arial"/>
              <a:cs typeface="Arial"/>
              <a:sym typeface="Arial"/>
            </a:endParaRPr>
          </a:p>
          <a:p>
            <a:pPr algn="ctr">
              <a:lnSpc>
                <a:spcPct val="95000"/>
              </a:lnSpc>
              <a:spcBef>
                <a:spcPts val="640"/>
              </a:spcBef>
              <a:buClr>
                <a:schemeClr val="dk1"/>
              </a:buClr>
              <a:buSzPct val="98958"/>
              <a:buNone/>
            </a:pPr>
            <a:r>
              <a:rPr lang="en-US" b="1" dirty="0" smtClean="0">
                <a:latin typeface="Arial"/>
                <a:ea typeface="Arial"/>
                <a:cs typeface="Arial"/>
                <a:sym typeface="Arial"/>
              </a:rPr>
              <a:t>How do you greet someone on the street?</a:t>
            </a:r>
            <a:endParaRPr lang="en-US" b="1" dirty="0">
              <a:latin typeface="Arial"/>
              <a:ea typeface="Arial"/>
              <a:cs typeface="Arial"/>
              <a:sym typeface="Arial"/>
            </a:endParaRPr>
          </a:p>
        </p:txBody>
      </p:sp>
    </p:spTree>
    <p:extLst>
      <p:ext uri="{BB962C8B-B14F-4D97-AF65-F5344CB8AC3E}">
        <p14:creationId xmlns:p14="http://schemas.microsoft.com/office/powerpoint/2010/main" val="15400756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idx="4294967295"/>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smtClean="0">
                <a:solidFill>
                  <a:srgbClr val="008000"/>
                </a:solidFill>
                <a:latin typeface="Arial"/>
                <a:ea typeface="Arial"/>
                <a:cs typeface="Arial"/>
                <a:sym typeface="Arial"/>
              </a:rPr>
              <a:t>While you are adjusting to a new culture </a:t>
            </a:r>
            <a:endParaRPr lang="en-US" sz="3600" b="1" i="1" strike="noStrike" cap="none" baseline="0" dirty="0">
              <a:solidFill>
                <a:srgbClr val="008000"/>
              </a:solidFill>
              <a:latin typeface="Arial"/>
              <a:ea typeface="Arial"/>
              <a:cs typeface="Arial"/>
              <a:sym typeface="Arial"/>
            </a:endParaRPr>
          </a:p>
        </p:txBody>
      </p:sp>
      <p:sp>
        <p:nvSpPr>
          <p:cNvPr id="346" name="Shape 346"/>
          <p:cNvSpPr txBox="1">
            <a:spLocks noGrp="1"/>
          </p:cNvSpPr>
          <p:nvPr>
            <p:ph type="body" idx="4294967295"/>
          </p:nvPr>
        </p:nvSpPr>
        <p:spPr>
          <a:xfrm>
            <a:off x="990600" y="2133600"/>
            <a:ext cx="7696199" cy="39624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pPr>
            <a:r>
              <a:rPr lang="en-US" sz="3200" i="0" u="none" strike="noStrike" cap="none" baseline="0" dirty="0" smtClean="0">
                <a:solidFill>
                  <a:schemeClr val="tx1"/>
                </a:solidFill>
                <a:latin typeface="Calibri"/>
                <a:cs typeface="Calibri"/>
                <a:sym typeface="Arial"/>
              </a:rPr>
              <a:t>You </a:t>
            </a:r>
            <a:r>
              <a:rPr lang="en-US" sz="3200" dirty="0" smtClean="0">
                <a:solidFill>
                  <a:schemeClr val="tx1"/>
                </a:solidFill>
                <a:latin typeface="Calibri"/>
                <a:cs typeface="Calibri"/>
                <a:sym typeface="Arial"/>
              </a:rPr>
              <a:t>may</a:t>
            </a:r>
            <a:r>
              <a:rPr lang="en-US" sz="3200" i="0" u="none" strike="noStrike" cap="none" baseline="0" dirty="0" smtClean="0">
                <a:solidFill>
                  <a:schemeClr val="tx1"/>
                </a:solidFill>
                <a:latin typeface="Calibri"/>
                <a:cs typeface="Calibri"/>
                <a:sym typeface="Arial"/>
              </a:rPr>
              <a:t> experience:</a:t>
            </a:r>
            <a:endParaRPr lang="en-US" sz="3200" i="0" u="none" strike="noStrike" cap="none" baseline="0" dirty="0">
              <a:solidFill>
                <a:schemeClr val="tx1"/>
              </a:solidFill>
              <a:latin typeface="Calibri"/>
              <a:cs typeface="Calibri"/>
              <a:sym typeface="Arial"/>
            </a:endParaRPr>
          </a:p>
          <a:p>
            <a:endParaRPr lang="en-US" i="0" u="none" strike="noStrike" cap="none" baseline="0" dirty="0">
              <a:solidFill>
                <a:schemeClr val="tx1"/>
              </a:solidFill>
              <a:latin typeface="Calibri"/>
              <a:cs typeface="Calibri"/>
              <a:sym typeface="Arial"/>
            </a:endParaRPr>
          </a:p>
          <a:p>
            <a:pPr marL="342900" marR="0" lvl="0" indent="-342900" algn="l" rtl="0">
              <a:spcBef>
                <a:spcPts val="640"/>
              </a:spcBef>
              <a:spcAft>
                <a:spcPts val="0"/>
              </a:spcAft>
              <a:buClr>
                <a:schemeClr val="dk1"/>
              </a:buClr>
              <a:buSzPct val="98958"/>
            </a:pPr>
            <a:r>
              <a:rPr lang="en-US" sz="3200" i="0" u="none" strike="noStrike" cap="none" baseline="0" dirty="0" smtClean="0">
                <a:solidFill>
                  <a:schemeClr val="tx1"/>
                </a:solidFill>
                <a:latin typeface="Calibri"/>
                <a:cs typeface="Calibri"/>
                <a:sym typeface="Arial"/>
              </a:rPr>
              <a:t>		Surprise</a:t>
            </a:r>
          </a:p>
          <a:p>
            <a:pPr marL="342900" lvl="1" indent="-342900">
              <a:spcBef>
                <a:spcPts val="640"/>
              </a:spcBef>
              <a:spcAft>
                <a:spcPts val="0"/>
              </a:spcAft>
              <a:buClr>
                <a:schemeClr val="dk1"/>
              </a:buClr>
              <a:buSzPct val="98958"/>
            </a:pPr>
            <a:r>
              <a:rPr lang="en-US" sz="3200" dirty="0" smtClean="0">
                <a:solidFill>
                  <a:schemeClr val="tx1"/>
                </a:solidFill>
                <a:latin typeface="Calibri"/>
                <a:cs typeface="Calibri"/>
                <a:sym typeface="Arial"/>
              </a:rPr>
              <a:t>		Stress</a:t>
            </a:r>
          </a:p>
          <a:p>
            <a:pPr marL="342900" marR="0" lvl="0" indent="-342900" algn="l" rtl="0">
              <a:spcBef>
                <a:spcPts val="640"/>
              </a:spcBef>
              <a:spcAft>
                <a:spcPts val="0"/>
              </a:spcAft>
              <a:buClr>
                <a:schemeClr val="dk1"/>
              </a:buClr>
              <a:buSzPct val="98958"/>
            </a:pPr>
            <a:r>
              <a:rPr lang="en-US" sz="3200" dirty="0" smtClean="0">
                <a:solidFill>
                  <a:schemeClr val="tx1"/>
                </a:solidFill>
                <a:latin typeface="Calibri"/>
                <a:cs typeface="Calibri"/>
                <a:sym typeface="Arial"/>
              </a:rPr>
              <a:t>		Irritation</a:t>
            </a:r>
          </a:p>
          <a:p>
            <a:pPr marL="342900" marR="0" lvl="0" indent="-342900" algn="l" rtl="0">
              <a:spcBef>
                <a:spcPts val="640"/>
              </a:spcBef>
              <a:spcAft>
                <a:spcPts val="0"/>
              </a:spcAft>
              <a:buClr>
                <a:schemeClr val="dk1"/>
              </a:buClr>
              <a:buSzPct val="98958"/>
            </a:pPr>
            <a:r>
              <a:rPr lang="en-US" sz="3200" i="0" u="none" strike="noStrike" cap="none" baseline="0" dirty="0" smtClean="0">
                <a:solidFill>
                  <a:schemeClr val="tx1"/>
                </a:solidFill>
                <a:latin typeface="Calibri"/>
                <a:cs typeface="Calibri"/>
                <a:sym typeface="Arial"/>
              </a:rPr>
              <a:t>		Fatigue</a:t>
            </a:r>
            <a:endParaRPr lang="en-US" sz="3200" dirty="0" smtClean="0">
              <a:solidFill>
                <a:schemeClr val="tx1"/>
              </a:solidFill>
              <a:latin typeface="Calibri"/>
              <a:cs typeface="Calibri"/>
              <a:sym typeface="Arial"/>
            </a:endParaRPr>
          </a:p>
          <a:p>
            <a:pPr marL="342900" marR="0" lvl="0" indent="-342900" algn="l" rtl="0">
              <a:spcBef>
                <a:spcPts val="640"/>
              </a:spcBef>
              <a:spcAft>
                <a:spcPts val="0"/>
              </a:spcAft>
              <a:buClr>
                <a:schemeClr val="dk1"/>
              </a:buClr>
              <a:buSzPct val="98958"/>
            </a:pPr>
            <a:r>
              <a:rPr lang="en-US" sz="3200" dirty="0" smtClean="0">
                <a:solidFill>
                  <a:schemeClr val="tx1"/>
                </a:solidFill>
                <a:latin typeface="Calibri"/>
                <a:cs typeface="Calibri"/>
                <a:sym typeface="Arial"/>
              </a:rPr>
              <a:t>…..and this is known as</a:t>
            </a:r>
            <a:endParaRPr lang="en-US" sz="3200" i="0" u="none" strike="noStrike" cap="none" baseline="0" dirty="0">
              <a:solidFill>
                <a:schemeClr val="tx1"/>
              </a:solidFill>
              <a:latin typeface="Calibri"/>
              <a:cs typeface="Calibri"/>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762000"/>
            <a:ext cx="7527180" cy="5181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idx="4294967295"/>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smtClean="0">
                <a:solidFill>
                  <a:srgbClr val="008000"/>
                </a:solidFill>
                <a:latin typeface="Arial"/>
                <a:ea typeface="Arial"/>
                <a:cs typeface="Arial"/>
                <a:sym typeface="Arial"/>
              </a:rPr>
              <a:t>Adjusting to Culture </a:t>
            </a:r>
            <a:r>
              <a:rPr lang="en-US" sz="3600" b="1" i="1" strike="noStrike" cap="none" baseline="0" dirty="0">
                <a:solidFill>
                  <a:srgbClr val="008000"/>
                </a:solidFill>
                <a:latin typeface="Arial"/>
                <a:ea typeface="Arial"/>
                <a:cs typeface="Arial"/>
                <a:sym typeface="Arial"/>
              </a:rPr>
              <a:t>Shock</a:t>
            </a:r>
          </a:p>
        </p:txBody>
      </p:sp>
      <p:sp>
        <p:nvSpPr>
          <p:cNvPr id="340" name="Shape 340"/>
          <p:cNvSpPr txBox="1">
            <a:spLocks noGrp="1"/>
          </p:cNvSpPr>
          <p:nvPr>
            <p:ph type="body" idx="4294967295"/>
          </p:nvPr>
        </p:nvSpPr>
        <p:spPr>
          <a:xfrm>
            <a:off x="914400" y="1828800"/>
            <a:ext cx="7848600" cy="3736974"/>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Calibri"/>
                <a:ea typeface="Arial"/>
                <a:cs typeface="Calibri"/>
                <a:sym typeface="Arial"/>
              </a:rPr>
              <a:t>Culture </a:t>
            </a:r>
            <a:r>
              <a:rPr lang="en-US" sz="3200" i="0" u="none" strike="noStrike" cap="none" baseline="0" dirty="0">
                <a:solidFill>
                  <a:schemeClr val="tx1"/>
                </a:solidFill>
                <a:latin typeface="Calibri"/>
                <a:ea typeface="Arial"/>
                <a:cs typeface="Calibri"/>
                <a:sym typeface="Arial"/>
              </a:rPr>
              <a:t>shock is </a:t>
            </a:r>
            <a:r>
              <a:rPr lang="en-US" sz="3200" i="0" u="none" strike="noStrike" cap="none" baseline="0" dirty="0" smtClean="0">
                <a:solidFill>
                  <a:schemeClr val="tx1"/>
                </a:solidFill>
                <a:latin typeface="Calibri"/>
                <a:ea typeface="Arial"/>
                <a:cs typeface="Calibri"/>
                <a:sym typeface="Arial"/>
              </a:rPr>
              <a:t>unavoidable </a:t>
            </a:r>
          </a:p>
          <a:p>
            <a:pPr marL="342900" marR="0" lvl="0" indent="-342900" algn="l" rtl="0">
              <a:spcBef>
                <a:spcPts val="640"/>
              </a:spcBef>
              <a:spcAft>
                <a:spcPts val="0"/>
              </a:spcAft>
              <a:buClr>
                <a:schemeClr val="dk1"/>
              </a:buClr>
              <a:buSzPct val="98958"/>
              <a:buFont typeface="Arial"/>
              <a:buChar char="•"/>
            </a:pPr>
            <a:endParaRPr lang="en-US" sz="3200" dirty="0" smtClean="0">
              <a:solidFill>
                <a:schemeClr val="tx1"/>
              </a:solidFill>
              <a:latin typeface="Calibri"/>
              <a:ea typeface="Arial"/>
              <a:cs typeface="Calibri"/>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Calibri"/>
                <a:ea typeface="Arial"/>
                <a:cs typeface="Calibri"/>
                <a:sym typeface="Arial"/>
              </a:rPr>
              <a:t>….the period </a:t>
            </a:r>
            <a:r>
              <a:rPr lang="en-US" sz="3200" i="0" u="none" strike="noStrike" cap="none" baseline="0" dirty="0">
                <a:solidFill>
                  <a:schemeClr val="tx1"/>
                </a:solidFill>
                <a:latin typeface="Calibri"/>
                <a:ea typeface="Arial"/>
                <a:cs typeface="Calibri"/>
                <a:sym typeface="Arial"/>
              </a:rPr>
              <a:t>of </a:t>
            </a:r>
            <a:r>
              <a:rPr lang="en-US" sz="3200" i="0" u="none" strike="noStrike" cap="none" baseline="0" dirty="0" smtClean="0">
                <a:solidFill>
                  <a:schemeClr val="tx1"/>
                </a:solidFill>
                <a:latin typeface="Calibri"/>
                <a:ea typeface="Arial"/>
                <a:cs typeface="Calibri"/>
                <a:sym typeface="Arial"/>
              </a:rPr>
              <a:t>adjustment</a:t>
            </a:r>
            <a:r>
              <a:rPr lang="en-US" sz="3200" dirty="0">
                <a:solidFill>
                  <a:schemeClr val="tx1"/>
                </a:solidFill>
                <a:latin typeface="Calibri"/>
                <a:cs typeface="Calibri"/>
                <a:sym typeface="Arial"/>
              </a:rPr>
              <a:t> </a:t>
            </a:r>
            <a:r>
              <a:rPr lang="en-US" sz="3200" i="0" u="none" strike="noStrike" cap="none" baseline="0" dirty="0" smtClean="0">
                <a:solidFill>
                  <a:schemeClr val="tx1"/>
                </a:solidFill>
                <a:latin typeface="Calibri"/>
                <a:ea typeface="Arial"/>
                <a:cs typeface="Calibri"/>
                <a:sym typeface="Arial"/>
              </a:rPr>
              <a:t>when </a:t>
            </a:r>
            <a:r>
              <a:rPr lang="en-US" sz="3200" i="0" u="none" strike="noStrike" cap="none" baseline="0" dirty="0">
                <a:solidFill>
                  <a:schemeClr val="tx1"/>
                </a:solidFill>
                <a:latin typeface="Calibri"/>
                <a:ea typeface="Arial"/>
                <a:cs typeface="Calibri"/>
                <a:sym typeface="Arial"/>
              </a:rPr>
              <a:t>you move from a </a:t>
            </a:r>
            <a:r>
              <a:rPr lang="en-US" sz="3200" i="0" u="none" strike="noStrike" cap="none" baseline="0" dirty="0" smtClean="0">
                <a:solidFill>
                  <a:schemeClr val="tx1"/>
                </a:solidFill>
                <a:latin typeface="Calibri"/>
                <a:ea typeface="Arial"/>
                <a:cs typeface="Calibri"/>
                <a:sym typeface="Arial"/>
              </a:rPr>
              <a:t>familiar</a:t>
            </a:r>
            <a:r>
              <a:rPr lang="en-US" sz="3200" i="0" u="none" strike="noStrike" cap="none" dirty="0" smtClean="0">
                <a:solidFill>
                  <a:schemeClr val="tx1"/>
                </a:solidFill>
                <a:latin typeface="Calibri"/>
                <a:ea typeface="Arial"/>
                <a:cs typeface="Calibri"/>
                <a:sym typeface="Arial"/>
              </a:rPr>
              <a:t> </a:t>
            </a:r>
            <a:r>
              <a:rPr lang="en-US" sz="3200" i="0" u="none" strike="noStrike" cap="none" baseline="0" dirty="0" smtClean="0">
                <a:solidFill>
                  <a:schemeClr val="tx1"/>
                </a:solidFill>
                <a:latin typeface="Calibri"/>
                <a:ea typeface="Arial"/>
                <a:cs typeface="Calibri"/>
                <a:sym typeface="Arial"/>
              </a:rPr>
              <a:t>place </a:t>
            </a:r>
            <a:r>
              <a:rPr lang="en-US" sz="3200" i="0" u="none" strike="noStrike" cap="none" baseline="0" dirty="0">
                <a:solidFill>
                  <a:schemeClr val="tx1"/>
                </a:solidFill>
                <a:latin typeface="Calibri"/>
                <a:ea typeface="Arial"/>
                <a:cs typeface="Calibri"/>
                <a:sym typeface="Arial"/>
              </a:rPr>
              <a:t>to an unfamiliar one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Shape 357"/>
          <p:cNvSpPr txBox="1">
            <a:spLocks noGrp="1"/>
          </p:cNvSpPr>
          <p:nvPr>
            <p:ph type="title" idx="4294967295"/>
          </p:nvPr>
        </p:nvSpPr>
        <p:spPr>
          <a:xfrm>
            <a:off x="228600" y="304800"/>
            <a:ext cx="64008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a:solidFill>
                  <a:srgbClr val="008000"/>
                </a:solidFill>
                <a:latin typeface="Arial"/>
                <a:ea typeface="Arial"/>
                <a:cs typeface="Arial"/>
                <a:sym typeface="Arial"/>
              </a:rPr>
              <a:t>In a new </a:t>
            </a:r>
            <a:r>
              <a:rPr lang="en-US" sz="3600" b="1" i="1" strike="noStrike" cap="none" baseline="0" dirty="0" smtClean="0">
                <a:solidFill>
                  <a:srgbClr val="008000"/>
                </a:solidFill>
                <a:latin typeface="Arial"/>
                <a:ea typeface="Arial"/>
                <a:cs typeface="Arial"/>
                <a:sym typeface="Arial"/>
              </a:rPr>
              <a:t>culture</a:t>
            </a:r>
            <a:endParaRPr lang="en-US" sz="3600" b="1" i="1" strike="noStrike" cap="none" baseline="0" dirty="0">
              <a:solidFill>
                <a:srgbClr val="008000"/>
              </a:solidFill>
              <a:latin typeface="Arial"/>
              <a:ea typeface="Arial"/>
              <a:cs typeface="Arial"/>
              <a:sym typeface="Arial"/>
            </a:endParaRPr>
          </a:p>
        </p:txBody>
      </p:sp>
      <p:sp>
        <p:nvSpPr>
          <p:cNvPr id="358" name="Shape 358"/>
          <p:cNvSpPr txBox="1">
            <a:spLocks noGrp="1"/>
          </p:cNvSpPr>
          <p:nvPr>
            <p:ph type="body" idx="4294967295"/>
          </p:nvPr>
        </p:nvSpPr>
        <p:spPr>
          <a:xfrm>
            <a:off x="1295400" y="1752600"/>
            <a:ext cx="7340600" cy="4267200"/>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101190"/>
              <a:buFont typeface="Arial" pitchFamily="34" charset="0"/>
              <a:buChar char="•"/>
            </a:pPr>
            <a:r>
              <a:rPr lang="en-US" sz="2800" i="0" u="none" strike="noStrike" cap="none" baseline="0" dirty="0" smtClean="0">
                <a:solidFill>
                  <a:schemeClr val="tx1"/>
                </a:solidFill>
                <a:latin typeface="Calibri"/>
                <a:ea typeface="Arial"/>
                <a:cs typeface="Calibri"/>
                <a:sym typeface="Arial"/>
              </a:rPr>
              <a:t>You </a:t>
            </a:r>
            <a:r>
              <a:rPr lang="en-US" sz="2800" i="0" u="none" strike="noStrike" cap="none" baseline="0" dirty="0">
                <a:solidFill>
                  <a:schemeClr val="tx1"/>
                </a:solidFill>
                <a:latin typeface="Calibri"/>
                <a:ea typeface="Arial"/>
                <a:cs typeface="Calibri"/>
                <a:sym typeface="Arial"/>
              </a:rPr>
              <a:t>don’t know most of the rules</a:t>
            </a:r>
          </a:p>
          <a:p>
            <a:pPr>
              <a:buFont typeface="Arial" pitchFamily="34" charset="0"/>
              <a:buChar char="•"/>
            </a:pPr>
            <a:endParaRPr lang="en-US" sz="2800" i="0" u="none" strike="noStrike" cap="none" baseline="0" dirty="0">
              <a:solidFill>
                <a:schemeClr val="tx1"/>
              </a:solidFill>
              <a:latin typeface="Calibri"/>
              <a:ea typeface="Arial"/>
              <a:cs typeface="Calibri"/>
              <a:sym typeface="Arial"/>
            </a:endParaRPr>
          </a:p>
          <a:p>
            <a:pPr marL="342900" marR="0" lvl="0" indent="-342900" algn="l" rtl="0">
              <a:spcBef>
                <a:spcPts val="560"/>
              </a:spcBef>
              <a:spcAft>
                <a:spcPts val="0"/>
              </a:spcAft>
              <a:buClr>
                <a:schemeClr val="dk1"/>
              </a:buClr>
              <a:buSzPct val="101190"/>
              <a:buFont typeface="Arial" pitchFamily="34" charset="0"/>
              <a:buChar char="•"/>
            </a:pPr>
            <a:r>
              <a:rPr lang="en-US" sz="2800" i="0" u="none" strike="noStrike" cap="none" baseline="0" dirty="0" smtClean="0">
                <a:solidFill>
                  <a:schemeClr val="tx1"/>
                </a:solidFill>
                <a:latin typeface="Calibri"/>
                <a:ea typeface="Arial"/>
                <a:cs typeface="Calibri"/>
                <a:sym typeface="Arial"/>
              </a:rPr>
              <a:t>Everyone </a:t>
            </a:r>
            <a:r>
              <a:rPr lang="en-US" sz="2800" i="0" u="none" strike="noStrike" cap="none" baseline="0" dirty="0">
                <a:solidFill>
                  <a:schemeClr val="tx1"/>
                </a:solidFill>
                <a:latin typeface="Calibri"/>
                <a:ea typeface="Arial"/>
                <a:cs typeface="Calibri"/>
                <a:sym typeface="Arial"/>
              </a:rPr>
              <a:t>around you knows all the rules</a:t>
            </a:r>
          </a:p>
          <a:p>
            <a:pPr>
              <a:buFont typeface="Arial" pitchFamily="34" charset="0"/>
              <a:buChar char="•"/>
            </a:pPr>
            <a:endParaRPr lang="en-US" sz="2800" i="0" u="none" strike="noStrike" cap="none" baseline="0" dirty="0">
              <a:solidFill>
                <a:schemeClr val="tx1"/>
              </a:solidFill>
              <a:latin typeface="Calibri"/>
              <a:ea typeface="Arial"/>
              <a:cs typeface="Calibri"/>
              <a:sym typeface="Arial"/>
            </a:endParaRPr>
          </a:p>
          <a:p>
            <a:pPr marL="342900" marR="0" lvl="0" indent="-342900" algn="l" rtl="0">
              <a:spcBef>
                <a:spcPts val="560"/>
              </a:spcBef>
              <a:spcAft>
                <a:spcPts val="0"/>
              </a:spcAft>
              <a:buClr>
                <a:schemeClr val="dk1"/>
              </a:buClr>
              <a:buSzPct val="101190"/>
              <a:buFont typeface="Arial" pitchFamily="34" charset="0"/>
              <a:buChar char="•"/>
            </a:pPr>
            <a:r>
              <a:rPr lang="en-US" sz="2800" i="0" u="none" strike="noStrike" cap="none" baseline="0" dirty="0" smtClean="0">
                <a:solidFill>
                  <a:schemeClr val="tx1"/>
                </a:solidFill>
                <a:latin typeface="Calibri"/>
                <a:ea typeface="Arial"/>
                <a:cs typeface="Calibri"/>
                <a:sym typeface="Arial"/>
              </a:rPr>
              <a:t>You </a:t>
            </a:r>
            <a:r>
              <a:rPr lang="en-US" sz="2800" i="0" u="none" strike="noStrike" cap="none" baseline="0" dirty="0">
                <a:solidFill>
                  <a:schemeClr val="tx1"/>
                </a:solidFill>
                <a:latin typeface="Calibri"/>
                <a:ea typeface="Arial"/>
                <a:cs typeface="Calibri"/>
                <a:sym typeface="Arial"/>
              </a:rPr>
              <a:t>don’t know what to expect of others</a:t>
            </a:r>
          </a:p>
          <a:p>
            <a:endParaRPr lang="en-US" sz="2400" b="1" i="0" u="none" strike="noStrike" cap="none" baseline="0" dirty="0">
              <a:solidFill>
                <a:srgbClr val="BB0000"/>
              </a:solidFill>
              <a:latin typeface="Arial"/>
              <a:ea typeface="Arial"/>
              <a:cs typeface="Arial"/>
              <a:sym typeface="Arial"/>
            </a:endParaRPr>
          </a:p>
          <a:p>
            <a:endParaRPr lang="en-US" sz="2800" b="1" i="0" u="none" strike="noStrike" cap="none" baseline="0" dirty="0">
              <a:solidFill>
                <a:srgbClr val="BB00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idx="4294967295"/>
          </p:nvPr>
        </p:nvSpPr>
        <p:spPr>
          <a:xfrm>
            <a:off x="228600" y="609600"/>
            <a:ext cx="6477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a:solidFill>
                  <a:srgbClr val="008000"/>
                </a:solidFill>
                <a:latin typeface="Arial"/>
                <a:ea typeface="Arial"/>
                <a:cs typeface="Arial"/>
                <a:sym typeface="Arial"/>
              </a:rPr>
              <a:t>The Bottom </a:t>
            </a:r>
            <a:r>
              <a:rPr lang="en-US" sz="3600" b="1" i="1" strike="noStrike" cap="none" baseline="0" dirty="0" smtClean="0">
                <a:solidFill>
                  <a:srgbClr val="008000"/>
                </a:solidFill>
                <a:latin typeface="Arial"/>
                <a:ea typeface="Arial"/>
                <a:cs typeface="Arial"/>
                <a:sym typeface="Arial"/>
              </a:rPr>
              <a:t>Line</a:t>
            </a:r>
            <a:endParaRPr lang="en-US" sz="3600" b="1" i="1" strike="noStrike" cap="none" baseline="0" dirty="0">
              <a:solidFill>
                <a:srgbClr val="008000"/>
              </a:solidFill>
              <a:latin typeface="Arial"/>
              <a:ea typeface="Arial"/>
              <a:cs typeface="Arial"/>
              <a:sym typeface="Arial"/>
            </a:endParaRPr>
          </a:p>
        </p:txBody>
      </p:sp>
      <p:sp>
        <p:nvSpPr>
          <p:cNvPr id="370" name="Shape 370"/>
          <p:cNvSpPr txBox="1">
            <a:spLocks noGrp="1"/>
          </p:cNvSpPr>
          <p:nvPr>
            <p:ph type="body" idx="4294967295"/>
          </p:nvPr>
        </p:nvSpPr>
        <p:spPr>
          <a:xfrm>
            <a:off x="1295400" y="2286000"/>
            <a:ext cx="7556500" cy="3736974"/>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Calibri"/>
                <a:ea typeface="Arial"/>
                <a:cs typeface="Calibri"/>
                <a:sym typeface="Arial"/>
              </a:rPr>
              <a:t>You </a:t>
            </a:r>
            <a:r>
              <a:rPr lang="en-US" sz="3200" i="0" u="none" strike="noStrike" cap="none" baseline="0" dirty="0">
                <a:solidFill>
                  <a:schemeClr val="tx1"/>
                </a:solidFill>
                <a:latin typeface="Calibri"/>
                <a:ea typeface="Arial"/>
                <a:cs typeface="Calibri"/>
                <a:sym typeface="Arial"/>
              </a:rPr>
              <a:t>will not always know </a:t>
            </a:r>
            <a:r>
              <a:rPr lang="en-US" sz="3200" i="0" u="none" strike="noStrike" cap="none" baseline="0" dirty="0" smtClean="0">
                <a:solidFill>
                  <a:schemeClr val="tx1"/>
                </a:solidFill>
                <a:latin typeface="Calibri"/>
                <a:ea typeface="Arial"/>
                <a:cs typeface="Calibri"/>
                <a:sym typeface="Arial"/>
              </a:rPr>
              <a:t>what is </a:t>
            </a:r>
            <a:r>
              <a:rPr lang="en-US" sz="3200" i="0" u="none" strike="noStrike" cap="none" baseline="0" dirty="0">
                <a:solidFill>
                  <a:schemeClr val="tx1"/>
                </a:solidFill>
                <a:latin typeface="Calibri"/>
                <a:ea typeface="Arial"/>
                <a:cs typeface="Calibri"/>
                <a:sym typeface="Arial"/>
              </a:rPr>
              <a:t>appropriate behavior</a:t>
            </a:r>
          </a:p>
          <a:p>
            <a:endParaRPr lang="en-US" sz="3200" b="1" i="0" u="none" strike="noStrike" cap="none" baseline="0" dirty="0">
              <a:solidFill>
                <a:schemeClr val="tx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idx="4294967295"/>
          </p:nvPr>
        </p:nvSpPr>
        <p:spPr>
          <a:xfrm>
            <a:off x="457200" y="381000"/>
            <a:ext cx="80010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400" b="1" i="1" strike="noStrike" cap="none" baseline="0" dirty="0">
                <a:solidFill>
                  <a:srgbClr val="008000"/>
                </a:solidFill>
                <a:latin typeface="Arial"/>
                <a:ea typeface="Arial"/>
                <a:cs typeface="Arial"/>
                <a:sym typeface="Arial"/>
              </a:rPr>
              <a:t>Research about culture shock tells </a:t>
            </a:r>
            <a:r>
              <a:rPr lang="en-US" sz="3400" b="1" i="1" strike="noStrike" cap="none" baseline="0" dirty="0" smtClean="0">
                <a:solidFill>
                  <a:srgbClr val="008000"/>
                </a:solidFill>
                <a:latin typeface="Arial"/>
                <a:ea typeface="Arial"/>
                <a:cs typeface="Arial"/>
                <a:sym typeface="Arial"/>
              </a:rPr>
              <a:t>us</a:t>
            </a:r>
            <a:endParaRPr lang="en-US" sz="3400" b="1" i="1" strike="noStrike" cap="none" baseline="0" dirty="0">
              <a:solidFill>
                <a:srgbClr val="008000"/>
              </a:solidFill>
              <a:latin typeface="Arial"/>
              <a:ea typeface="Arial"/>
              <a:cs typeface="Arial"/>
              <a:sym typeface="Arial"/>
            </a:endParaRPr>
          </a:p>
        </p:txBody>
      </p:sp>
      <p:sp>
        <p:nvSpPr>
          <p:cNvPr id="382" name="Shape 382"/>
          <p:cNvSpPr txBox="1">
            <a:spLocks noGrp="1"/>
          </p:cNvSpPr>
          <p:nvPr>
            <p:ph type="body" idx="4294967295"/>
          </p:nvPr>
        </p:nvSpPr>
        <p:spPr>
          <a:xfrm>
            <a:off x="762000" y="1600200"/>
            <a:ext cx="7493000" cy="4953000"/>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101190"/>
              <a:buFont typeface="Arial" pitchFamily="34" charset="0"/>
              <a:buChar char="•"/>
            </a:pPr>
            <a:r>
              <a:rPr lang="en-US" sz="3200" i="0" u="none" strike="noStrike" cap="none" baseline="0" dirty="0" smtClean="0">
                <a:solidFill>
                  <a:schemeClr val="tx1"/>
                </a:solidFill>
                <a:latin typeface="Calibri"/>
                <a:ea typeface="Arial"/>
                <a:cs typeface="Calibri"/>
                <a:sym typeface="Arial"/>
              </a:rPr>
              <a:t>It </a:t>
            </a:r>
            <a:r>
              <a:rPr lang="en-US" sz="3200" i="0" u="none" strike="noStrike" cap="none" baseline="0" dirty="0">
                <a:solidFill>
                  <a:schemeClr val="tx1"/>
                </a:solidFill>
                <a:latin typeface="Calibri"/>
                <a:ea typeface="Arial"/>
                <a:cs typeface="Calibri"/>
                <a:sym typeface="Arial"/>
              </a:rPr>
              <a:t>is a process</a:t>
            </a:r>
          </a:p>
          <a:p>
            <a:pPr>
              <a:buFont typeface="Arial" pitchFamily="34" charset="0"/>
              <a:buChar char="•"/>
            </a:pPr>
            <a:endParaRPr lang="en-US" sz="1600" i="0" u="none" strike="noStrike" cap="none" baseline="0" dirty="0">
              <a:solidFill>
                <a:schemeClr val="tx1"/>
              </a:solidFill>
              <a:latin typeface="Calibri"/>
              <a:ea typeface="Arial"/>
              <a:cs typeface="Calibri"/>
              <a:sym typeface="Arial"/>
            </a:endParaRPr>
          </a:p>
          <a:p>
            <a:pPr marL="342900" marR="0" lvl="0" indent="-342900" algn="l" rtl="0">
              <a:spcBef>
                <a:spcPts val="560"/>
              </a:spcBef>
              <a:spcAft>
                <a:spcPts val="0"/>
              </a:spcAft>
              <a:buClr>
                <a:schemeClr val="dk1"/>
              </a:buClr>
              <a:buSzPct val="101190"/>
              <a:buFont typeface="Arial" pitchFamily="34" charset="0"/>
              <a:buChar char="•"/>
            </a:pPr>
            <a:r>
              <a:rPr lang="en-US" sz="3200" i="0" u="none" strike="noStrike" cap="none" baseline="0" dirty="0" smtClean="0">
                <a:solidFill>
                  <a:schemeClr val="tx1"/>
                </a:solidFill>
                <a:latin typeface="Calibri"/>
                <a:ea typeface="Arial"/>
                <a:cs typeface="Calibri"/>
                <a:sym typeface="Arial"/>
              </a:rPr>
              <a:t>It </a:t>
            </a:r>
            <a:r>
              <a:rPr lang="en-US" sz="3200" i="0" u="none" strike="noStrike" cap="none" baseline="0" dirty="0">
                <a:solidFill>
                  <a:schemeClr val="tx1"/>
                </a:solidFill>
                <a:latin typeface="Calibri"/>
                <a:ea typeface="Arial"/>
                <a:cs typeface="Calibri"/>
                <a:sym typeface="Arial"/>
              </a:rPr>
              <a:t>has a defined beginning, middle and end</a:t>
            </a:r>
          </a:p>
          <a:p>
            <a:pPr>
              <a:buFont typeface="Arial" pitchFamily="34" charset="0"/>
              <a:buChar char="•"/>
            </a:pPr>
            <a:endParaRPr lang="en-US" sz="1600" i="0" u="none" strike="noStrike" cap="none" baseline="0" dirty="0">
              <a:solidFill>
                <a:schemeClr val="tx1"/>
              </a:solidFill>
              <a:latin typeface="Calibri"/>
              <a:ea typeface="Arial"/>
              <a:cs typeface="Calibri"/>
              <a:sym typeface="Arial"/>
            </a:endParaRPr>
          </a:p>
          <a:p>
            <a:pPr marL="342900" marR="0" lvl="0" indent="-342900" algn="l" rtl="0">
              <a:spcBef>
                <a:spcPts val="560"/>
              </a:spcBef>
              <a:spcAft>
                <a:spcPts val="0"/>
              </a:spcAft>
              <a:buClr>
                <a:schemeClr val="dk1"/>
              </a:buClr>
              <a:buSzPct val="101190"/>
              <a:buFont typeface="Arial" pitchFamily="34" charset="0"/>
              <a:buChar char="•"/>
            </a:pPr>
            <a:r>
              <a:rPr lang="en-US" sz="3200" i="0" u="none" strike="noStrike" cap="none" baseline="0" dirty="0" smtClean="0">
                <a:solidFill>
                  <a:schemeClr val="tx1"/>
                </a:solidFill>
                <a:latin typeface="Calibri"/>
                <a:ea typeface="Arial"/>
                <a:cs typeface="Calibri"/>
                <a:sym typeface="Arial"/>
              </a:rPr>
              <a:t>The </a:t>
            </a:r>
            <a:r>
              <a:rPr lang="en-US" sz="3200" i="0" u="none" strike="noStrike" cap="none" baseline="0" dirty="0">
                <a:solidFill>
                  <a:schemeClr val="tx1"/>
                </a:solidFill>
                <a:latin typeface="Calibri"/>
                <a:ea typeface="Arial"/>
                <a:cs typeface="Calibri"/>
                <a:sym typeface="Arial"/>
              </a:rPr>
              <a:t>stages are predictable and manageable</a:t>
            </a:r>
          </a:p>
          <a:p>
            <a:pPr>
              <a:buFont typeface="Arial" pitchFamily="34" charset="0"/>
              <a:buChar char="•"/>
            </a:pPr>
            <a:endParaRPr lang="en-US" sz="1600" i="0" u="none" strike="noStrike" cap="none" baseline="0" dirty="0">
              <a:solidFill>
                <a:schemeClr val="tx1"/>
              </a:solidFill>
              <a:latin typeface="Calibri"/>
              <a:ea typeface="Arial"/>
              <a:cs typeface="Calibri"/>
              <a:sym typeface="Arial"/>
            </a:endParaRPr>
          </a:p>
          <a:p>
            <a:pPr marL="342900" marR="0" lvl="0" indent="-342900" algn="l" rtl="0">
              <a:spcBef>
                <a:spcPts val="560"/>
              </a:spcBef>
              <a:spcAft>
                <a:spcPts val="0"/>
              </a:spcAft>
              <a:buClr>
                <a:schemeClr val="dk1"/>
              </a:buClr>
              <a:buSzPct val="101190"/>
              <a:buFont typeface="Arial" pitchFamily="34" charset="0"/>
              <a:buChar char="•"/>
            </a:pPr>
            <a:r>
              <a:rPr lang="en-US" sz="3200" i="0" u="none" strike="noStrike" cap="none" baseline="0" dirty="0" smtClean="0">
                <a:solidFill>
                  <a:schemeClr val="tx1"/>
                </a:solidFill>
                <a:latin typeface="Calibri"/>
                <a:ea typeface="Arial"/>
                <a:cs typeface="Calibri"/>
                <a:sym typeface="Arial"/>
              </a:rPr>
              <a:t>It </a:t>
            </a:r>
            <a:r>
              <a:rPr lang="en-US" sz="3200" i="0" u="none" strike="noStrike" cap="none" baseline="0" dirty="0">
                <a:solidFill>
                  <a:schemeClr val="tx1"/>
                </a:solidFill>
                <a:latin typeface="Calibri"/>
                <a:ea typeface="Arial"/>
                <a:cs typeface="Calibri"/>
                <a:sym typeface="Arial"/>
              </a:rPr>
              <a:t>is possible not only to survive but to thrive in a new culture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19" name="Line 15"/>
          <p:cNvSpPr>
            <a:spLocks noChangeShapeType="1"/>
          </p:cNvSpPr>
          <p:nvPr/>
        </p:nvSpPr>
        <p:spPr bwMode="auto">
          <a:xfrm>
            <a:off x="3581400" y="1905000"/>
            <a:ext cx="0"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4000" b="1" dirty="0">
              <a:solidFill>
                <a:srgbClr val="F5DF39"/>
              </a:solidFill>
              <a:effectLst>
                <a:outerShdw blurRad="38100" dist="38100" dir="2700000" algn="tl">
                  <a:srgbClr val="000000">
                    <a:alpha val="43137"/>
                  </a:srgbClr>
                </a:outerShdw>
              </a:effectLst>
            </a:endParaRPr>
          </a:p>
        </p:txBody>
      </p:sp>
      <p:sp>
        <p:nvSpPr>
          <p:cNvPr id="328725" name="Line 21"/>
          <p:cNvSpPr>
            <a:spLocks noChangeShapeType="1"/>
          </p:cNvSpPr>
          <p:nvPr/>
        </p:nvSpPr>
        <p:spPr bwMode="auto">
          <a:xfrm>
            <a:off x="5029200" y="1905000"/>
            <a:ext cx="0" cy="0"/>
          </a:xfrm>
          <a:prstGeom prst="line">
            <a:avLst/>
          </a:prstGeom>
          <a:noFill/>
          <a:ln w="9525">
            <a:solidFill>
              <a:schemeClr val="tx1"/>
            </a:solidFill>
            <a:round/>
            <a:headEnd/>
            <a:tailEnd/>
          </a:ln>
          <a:effectLst/>
        </p:spPr>
        <p:txBody>
          <a:bodyPr wrap="none" anchor="ctr"/>
          <a:lstStyle/>
          <a:p>
            <a:pPr eaLnBrk="0" fontAlgn="base" hangingPunct="0">
              <a:spcBef>
                <a:spcPct val="0"/>
              </a:spcBef>
              <a:spcAft>
                <a:spcPct val="0"/>
              </a:spcAft>
              <a:defRPr/>
            </a:pPr>
            <a:endParaRPr lang="en-US" sz="4000" b="1" dirty="0">
              <a:solidFill>
                <a:srgbClr val="F5DF39"/>
              </a:solidFill>
              <a:effectLst>
                <a:outerShdw blurRad="38100" dist="38100" dir="2700000" algn="tl">
                  <a:srgbClr val="000000">
                    <a:alpha val="43137"/>
                  </a:srgbClr>
                </a:outerShdw>
              </a:effectLst>
            </a:endParaRPr>
          </a:p>
        </p:txBody>
      </p:sp>
      <p:sp>
        <p:nvSpPr>
          <p:cNvPr id="328731" name="Freeform 27"/>
          <p:cNvSpPr>
            <a:spLocks/>
          </p:cNvSpPr>
          <p:nvPr/>
        </p:nvSpPr>
        <p:spPr bwMode="auto">
          <a:xfrm>
            <a:off x="304800" y="1143000"/>
            <a:ext cx="13525500" cy="3479800"/>
          </a:xfrm>
          <a:custGeom>
            <a:avLst/>
            <a:gdLst/>
            <a:ahLst/>
            <a:cxnLst>
              <a:cxn ang="0">
                <a:pos x="0" y="480"/>
              </a:cxn>
              <a:cxn ang="0">
                <a:pos x="480" y="192"/>
              </a:cxn>
              <a:cxn ang="0">
                <a:pos x="1056" y="720"/>
              </a:cxn>
              <a:cxn ang="0">
                <a:pos x="2112" y="0"/>
              </a:cxn>
              <a:cxn ang="0">
                <a:pos x="3168" y="720"/>
              </a:cxn>
              <a:cxn ang="0">
                <a:pos x="3552" y="480"/>
              </a:cxn>
            </a:cxnLst>
            <a:rect l="0" t="0" r="r" b="b"/>
            <a:pathLst>
              <a:path w="3552" h="800">
                <a:moveTo>
                  <a:pt x="0" y="480"/>
                </a:moveTo>
                <a:cubicBezTo>
                  <a:pt x="152" y="316"/>
                  <a:pt x="304" y="152"/>
                  <a:pt x="480" y="192"/>
                </a:cubicBezTo>
                <a:cubicBezTo>
                  <a:pt x="656" y="232"/>
                  <a:pt x="784" y="752"/>
                  <a:pt x="1056" y="720"/>
                </a:cubicBezTo>
                <a:cubicBezTo>
                  <a:pt x="1328" y="688"/>
                  <a:pt x="1760" y="0"/>
                  <a:pt x="2112" y="0"/>
                </a:cubicBezTo>
                <a:cubicBezTo>
                  <a:pt x="2464" y="0"/>
                  <a:pt x="2928" y="640"/>
                  <a:pt x="3168" y="720"/>
                </a:cubicBezTo>
                <a:cubicBezTo>
                  <a:pt x="3408" y="800"/>
                  <a:pt x="3528" y="520"/>
                  <a:pt x="3552" y="480"/>
                </a:cubicBezTo>
              </a:path>
            </a:pathLst>
          </a:custGeom>
          <a:noFill/>
          <a:ln w="76200" cmpd="sng">
            <a:solidFill>
              <a:srgbClr val="FF0000"/>
            </a:solidFill>
            <a:round/>
            <a:headEnd/>
            <a:tailEnd/>
          </a:ln>
          <a:effectLst/>
        </p:spPr>
        <p:txBody>
          <a:bodyPr wrap="none" anchor="ctr"/>
          <a:lstStyle/>
          <a:p>
            <a:pPr eaLnBrk="0" fontAlgn="base" hangingPunct="0">
              <a:spcBef>
                <a:spcPct val="0"/>
              </a:spcBef>
              <a:spcAft>
                <a:spcPct val="0"/>
              </a:spcAft>
              <a:defRPr/>
            </a:pPr>
            <a:endParaRPr lang="en-US" sz="4000" b="1" dirty="0">
              <a:solidFill>
                <a:srgbClr val="F5DF39"/>
              </a:solidFill>
              <a:effectLst>
                <a:outerShdw blurRad="38100" dist="38100" dir="2700000" algn="tl">
                  <a:srgbClr val="000000">
                    <a:alpha val="43137"/>
                  </a:srgbClr>
                </a:outerShdw>
              </a:effectLst>
            </a:endParaRPr>
          </a:p>
        </p:txBody>
      </p:sp>
      <p:sp>
        <p:nvSpPr>
          <p:cNvPr id="203805" name="Text Box 29"/>
          <p:cNvSpPr txBox="1">
            <a:spLocks noChangeArrowheads="1"/>
          </p:cNvSpPr>
          <p:nvPr/>
        </p:nvSpPr>
        <p:spPr bwMode="auto">
          <a:xfrm>
            <a:off x="381000" y="1828800"/>
            <a:ext cx="533400" cy="64135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3600" b="1" dirty="0">
                <a:solidFill>
                  <a:schemeClr val="tx1"/>
                </a:solidFill>
                <a:effectLst>
                  <a:outerShdw blurRad="38100" dist="38100" dir="2700000" algn="tl">
                    <a:srgbClr val="FFFFFF"/>
                  </a:outerShdw>
                </a:effectLst>
                <a:cs typeface="Times New Roman" pitchFamily="18" charset="0"/>
              </a:rPr>
              <a:t>1</a:t>
            </a:r>
          </a:p>
        </p:txBody>
      </p:sp>
      <p:sp>
        <p:nvSpPr>
          <p:cNvPr id="203806" name="Text Box 30"/>
          <p:cNvSpPr txBox="1">
            <a:spLocks noChangeArrowheads="1"/>
          </p:cNvSpPr>
          <p:nvPr/>
        </p:nvSpPr>
        <p:spPr bwMode="auto">
          <a:xfrm>
            <a:off x="3219450" y="2628900"/>
            <a:ext cx="781050" cy="64135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3600" b="1" dirty="0">
                <a:solidFill>
                  <a:schemeClr val="tx1"/>
                </a:solidFill>
                <a:effectLst>
                  <a:outerShdw blurRad="38100" dist="38100" dir="2700000" algn="tl">
                    <a:srgbClr val="FFFFFF"/>
                  </a:outerShdw>
                </a:effectLst>
                <a:cs typeface="Times New Roman" pitchFamily="18" charset="0"/>
              </a:rPr>
              <a:t>2</a:t>
            </a:r>
          </a:p>
        </p:txBody>
      </p:sp>
      <p:sp>
        <p:nvSpPr>
          <p:cNvPr id="203807" name="Text Box 31"/>
          <p:cNvSpPr txBox="1">
            <a:spLocks noChangeArrowheads="1"/>
          </p:cNvSpPr>
          <p:nvPr/>
        </p:nvSpPr>
        <p:spPr bwMode="auto">
          <a:xfrm>
            <a:off x="5638800" y="1828800"/>
            <a:ext cx="628650" cy="64135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3600" b="1" dirty="0">
                <a:solidFill>
                  <a:schemeClr val="tx1"/>
                </a:solidFill>
                <a:effectLst>
                  <a:outerShdw blurRad="38100" dist="38100" dir="2700000" algn="tl">
                    <a:srgbClr val="FFFFFF"/>
                  </a:outerShdw>
                </a:effectLst>
                <a:cs typeface="Times New Roman" pitchFamily="18" charset="0"/>
              </a:rPr>
              <a:t>3</a:t>
            </a:r>
          </a:p>
        </p:txBody>
      </p:sp>
      <p:sp>
        <p:nvSpPr>
          <p:cNvPr id="203808" name="Text Box 32"/>
          <p:cNvSpPr txBox="1">
            <a:spLocks noChangeArrowheads="1"/>
          </p:cNvSpPr>
          <p:nvPr/>
        </p:nvSpPr>
        <p:spPr bwMode="auto">
          <a:xfrm>
            <a:off x="8020050" y="419100"/>
            <a:ext cx="723900" cy="641350"/>
          </a:xfrm>
          <a:prstGeom prst="rect">
            <a:avLst/>
          </a:prstGeom>
          <a:noFill/>
          <a:ln w="9525">
            <a:noFill/>
            <a:miter lim="800000"/>
            <a:headEnd/>
            <a:tailEnd/>
          </a:ln>
          <a:effectLst/>
        </p:spPr>
        <p:txBody>
          <a:bodyPr>
            <a:spAutoFit/>
          </a:bodyPr>
          <a:lstStyle/>
          <a:p>
            <a:pPr eaLnBrk="0" fontAlgn="base" hangingPunct="0">
              <a:spcBef>
                <a:spcPct val="50000"/>
              </a:spcBef>
              <a:spcAft>
                <a:spcPct val="0"/>
              </a:spcAft>
              <a:defRPr/>
            </a:pPr>
            <a:r>
              <a:rPr lang="en-US" sz="3600" b="1" dirty="0">
                <a:solidFill>
                  <a:schemeClr val="tx1"/>
                </a:solidFill>
                <a:effectLst>
                  <a:outerShdw blurRad="38100" dist="38100" dir="2700000" algn="tl">
                    <a:srgbClr val="FFFFFF"/>
                  </a:outerShdw>
                </a:effectLst>
                <a:cs typeface="Times New Roman" pitchFamily="18" charset="0"/>
              </a:rPr>
              <a:t>4</a:t>
            </a:r>
          </a:p>
        </p:txBody>
      </p:sp>
    </p:spTree>
    <p:extLst>
      <p:ext uri="{BB962C8B-B14F-4D97-AF65-F5344CB8AC3E}">
        <p14:creationId xmlns:p14="http://schemas.microsoft.com/office/powerpoint/2010/main" val="74872984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3000" y="1752600"/>
            <a:ext cx="6986588" cy="4756826"/>
          </a:xfrm>
          <a:prstGeom prst="rect">
            <a:avLst/>
          </a:prstGeom>
          <a:noFill/>
          <a:ln w="9525">
            <a:noFill/>
            <a:miter lim="800000"/>
            <a:headEnd/>
            <a:tailEnd/>
          </a:ln>
          <a:effectLst/>
        </p:spPr>
      </p:pic>
      <p:sp>
        <p:nvSpPr>
          <p:cNvPr id="3" name="Shape 387"/>
          <p:cNvSpPr txBox="1">
            <a:spLocks/>
          </p:cNvSpPr>
          <p:nvPr/>
        </p:nvSpPr>
        <p:spPr>
          <a:xfrm>
            <a:off x="685800" y="609600"/>
            <a:ext cx="7772400" cy="1143000"/>
          </a:xfrm>
          <a:prstGeom prst="rect">
            <a:avLst/>
          </a:prstGeom>
          <a:noFill/>
          <a:ln>
            <a:noFill/>
          </a:ln>
        </p:spPr>
        <p:txBody>
          <a:bodyPr vert="horz"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400" b="1" i="1" strike="noStrike" kern="1200" cap="none" spc="0" normalizeH="0" baseline="0" noProof="0" dirty="0" smtClean="0">
                <a:ln>
                  <a:noFill/>
                </a:ln>
                <a:solidFill>
                  <a:srgbClr val="008000"/>
                </a:solidFill>
                <a:effectLst/>
                <a:uLnTx/>
                <a:uFillTx/>
                <a:latin typeface="Arial"/>
                <a:ea typeface="Arial"/>
                <a:cs typeface="Arial"/>
                <a:sym typeface="Arial"/>
              </a:rPr>
              <a:t>Stage 1  The Honeymoon </a:t>
            </a:r>
          </a:p>
          <a:p>
            <a:pPr marL="0" marR="0" lvl="0" indent="0" algn="ctr"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400" b="1" i="1" strike="noStrike" kern="1200" cap="none" spc="0" normalizeH="0" baseline="0" noProof="0" dirty="0" smtClean="0">
                <a:ln>
                  <a:noFill/>
                </a:ln>
                <a:solidFill>
                  <a:srgbClr val="008000"/>
                </a:solidFill>
                <a:effectLst/>
                <a:uLnTx/>
                <a:uFillTx/>
                <a:latin typeface="Arial"/>
                <a:ea typeface="Arial"/>
                <a:cs typeface="Arial"/>
                <a:sym typeface="Arial"/>
              </a:rPr>
              <a:t>(2-8 weeks)</a:t>
            </a:r>
            <a:endParaRPr kumimoji="0" lang="en-US" sz="3400" b="1" i="1" strike="noStrike" kern="1200" cap="none" spc="0" normalizeH="0" baseline="0" noProof="0" dirty="0">
              <a:ln>
                <a:noFill/>
              </a:ln>
              <a:solidFill>
                <a:srgbClr val="008000"/>
              </a:solidFill>
              <a:effectLst/>
              <a:uLnTx/>
              <a:uFillTx/>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hape 92"/>
          <p:cNvSpPr txBox="1">
            <a:spLocks noGrp="1"/>
          </p:cNvSpPr>
          <p:nvPr>
            <p:ph type="title" idx="4294967295"/>
          </p:nvPr>
        </p:nvSpPr>
        <p:spPr>
          <a:xfrm>
            <a:off x="685800" y="609600"/>
            <a:ext cx="7772400" cy="914400"/>
          </a:xfrm>
        </p:spPr>
        <p:txBody>
          <a:bodyPr tIns="45700" bIns="45700"/>
          <a:lstStyle/>
          <a:p>
            <a:pPr algn="ctr" eaLnBrk="1" hangingPunct="1">
              <a:buClr>
                <a:srgbClr val="000000"/>
              </a:buClr>
              <a:buSzPct val="25000"/>
            </a:pPr>
            <a:r>
              <a:rPr lang="en-US" sz="3600" b="1" i="1" dirty="0" smtClean="0">
                <a:solidFill>
                  <a:srgbClr val="008000"/>
                </a:solidFill>
                <a:latin typeface="Arial" charset="0"/>
                <a:cs typeface="Arial" charset="0"/>
              </a:rPr>
              <a:t>What’s in your Packet? </a:t>
            </a:r>
            <a:br>
              <a:rPr lang="en-US" sz="3600" b="1" i="1" dirty="0" smtClean="0">
                <a:solidFill>
                  <a:srgbClr val="008000"/>
                </a:solidFill>
                <a:latin typeface="Arial" charset="0"/>
                <a:cs typeface="Arial" charset="0"/>
              </a:rPr>
            </a:br>
            <a:endParaRPr lang="en-US" sz="3600" b="1" i="1" dirty="0" smtClean="0">
              <a:solidFill>
                <a:srgbClr val="008000"/>
              </a:solidFill>
              <a:latin typeface="Arial" charset="0"/>
              <a:cs typeface="Arial" charset="0"/>
            </a:endParaRPr>
          </a:p>
        </p:txBody>
      </p:sp>
      <p:sp>
        <p:nvSpPr>
          <p:cNvPr id="93" name="Shape 93"/>
          <p:cNvSpPr txBox="1">
            <a:spLocks noGrp="1"/>
          </p:cNvSpPr>
          <p:nvPr>
            <p:ph type="body" idx="4294967295"/>
          </p:nvPr>
        </p:nvSpPr>
        <p:spPr>
          <a:xfrm>
            <a:off x="762000" y="2133600"/>
            <a:ext cx="7772400" cy="3657600"/>
          </a:xfrm>
        </p:spPr>
        <p:txBody>
          <a:bodyPr tIns="45700" bIns="45700">
            <a:noAutofit/>
          </a:bodyPr>
          <a:lstStyle/>
          <a:p>
            <a:pPr marL="457200" indent="-457200" eaLnBrk="1" fontAlgn="auto" hangingPunct="1">
              <a:lnSpc>
                <a:spcPct val="85000"/>
              </a:lnSpc>
              <a:spcBef>
                <a:spcPts val="0"/>
              </a:spcBef>
              <a:spcAft>
                <a:spcPts val="0"/>
              </a:spcAft>
              <a:buClr>
                <a:schemeClr val="dk1"/>
              </a:buClr>
              <a:buSzPct val="99999"/>
              <a:buFont typeface="Arial"/>
              <a:buChar char="•"/>
              <a:defRPr/>
            </a:pPr>
            <a:r>
              <a:rPr lang="en-US" sz="3000" b="1" dirty="0">
                <a:solidFill>
                  <a:schemeClr val="tx1"/>
                </a:solidFill>
                <a:sym typeface="Arial"/>
              </a:rPr>
              <a:t>List of outbound students </a:t>
            </a:r>
            <a:r>
              <a:rPr lang="en-US" sz="3000" b="1" i="1" dirty="0" smtClean="0">
                <a:solidFill>
                  <a:schemeClr val="tx1"/>
                </a:solidFill>
                <a:sym typeface="Arial"/>
              </a:rPr>
              <a:t>2017-2018</a:t>
            </a:r>
            <a:endParaRPr lang="en-US" sz="3000" b="1" dirty="0">
              <a:solidFill>
                <a:schemeClr val="tx1"/>
              </a:solidFill>
              <a:sym typeface="Arial"/>
            </a:endParaRPr>
          </a:p>
          <a:p>
            <a:pPr marL="457200" indent="-457200" eaLnBrk="1" fontAlgn="auto" hangingPunct="1">
              <a:lnSpc>
                <a:spcPct val="85000"/>
              </a:lnSpc>
              <a:spcBef>
                <a:spcPts val="0"/>
              </a:spcBef>
              <a:spcAft>
                <a:spcPts val="0"/>
              </a:spcAft>
              <a:buClr>
                <a:schemeClr val="dk1"/>
              </a:buClr>
              <a:buSzPct val="99999"/>
              <a:buFont typeface="Arial"/>
              <a:buChar char="•"/>
              <a:defRPr/>
            </a:pPr>
            <a:r>
              <a:rPr lang="en-US" sz="3000" b="1" dirty="0" smtClean="0">
                <a:solidFill>
                  <a:schemeClr val="tx1"/>
                </a:solidFill>
                <a:sym typeface="Arial"/>
              </a:rPr>
              <a:t>List </a:t>
            </a:r>
            <a:r>
              <a:rPr lang="en-US" sz="3000" b="1" dirty="0">
                <a:solidFill>
                  <a:schemeClr val="tx1"/>
                </a:solidFill>
                <a:sym typeface="Arial"/>
              </a:rPr>
              <a:t>of inbound students </a:t>
            </a:r>
            <a:r>
              <a:rPr lang="en-US" sz="3000" b="1" i="1" dirty="0" smtClean="0">
                <a:solidFill>
                  <a:schemeClr val="tx1"/>
                </a:solidFill>
                <a:sym typeface="Arial"/>
              </a:rPr>
              <a:t>2017-2018</a:t>
            </a:r>
            <a:endParaRPr lang="en-US" sz="3000" b="1" dirty="0">
              <a:solidFill>
                <a:schemeClr val="tx1"/>
              </a:solidFill>
              <a:sym typeface="Arial"/>
            </a:endParaRPr>
          </a:p>
          <a:p>
            <a:pPr marL="457200" indent="-457200" eaLnBrk="1" fontAlgn="auto" hangingPunct="1">
              <a:lnSpc>
                <a:spcPct val="85000"/>
              </a:lnSpc>
              <a:spcBef>
                <a:spcPts val="0"/>
              </a:spcBef>
              <a:spcAft>
                <a:spcPts val="0"/>
              </a:spcAft>
              <a:buClr>
                <a:schemeClr val="dk1"/>
              </a:buClr>
              <a:buSzPct val="99999"/>
              <a:buFont typeface="Arial"/>
              <a:buChar char="•"/>
              <a:defRPr/>
            </a:pPr>
            <a:r>
              <a:rPr lang="en-US" sz="3000" b="1" dirty="0">
                <a:solidFill>
                  <a:schemeClr val="tx1"/>
                </a:solidFill>
                <a:sym typeface="Arial"/>
              </a:rPr>
              <a:t>First </a:t>
            </a:r>
            <a:r>
              <a:rPr lang="en-US" sz="3000" b="1" dirty="0" smtClean="0">
                <a:solidFill>
                  <a:schemeClr val="tx1"/>
                </a:solidFill>
                <a:sym typeface="Arial"/>
              </a:rPr>
              <a:t>night questionnaire</a:t>
            </a:r>
            <a:endParaRPr lang="en-US" sz="3000" b="1" dirty="0">
              <a:solidFill>
                <a:schemeClr val="tx1"/>
              </a:solidFill>
              <a:sym typeface="Arial"/>
            </a:endParaRPr>
          </a:p>
          <a:p>
            <a:pPr marL="457200" indent="-457200" eaLnBrk="1" fontAlgn="auto" hangingPunct="1">
              <a:lnSpc>
                <a:spcPct val="85000"/>
              </a:lnSpc>
              <a:spcBef>
                <a:spcPts val="0"/>
              </a:spcBef>
              <a:spcAft>
                <a:spcPts val="0"/>
              </a:spcAft>
              <a:buClr>
                <a:schemeClr val="dk1"/>
              </a:buClr>
              <a:buSzPct val="99999"/>
              <a:buFont typeface="Arial"/>
              <a:buChar char="•"/>
              <a:defRPr/>
            </a:pPr>
            <a:r>
              <a:rPr lang="en-US" sz="3000" b="1" dirty="0">
                <a:solidFill>
                  <a:schemeClr val="tx1"/>
                </a:solidFill>
                <a:sym typeface="Arial"/>
              </a:rPr>
              <a:t>Insurance application </a:t>
            </a:r>
            <a:r>
              <a:rPr lang="en-US" sz="3000" b="1" i="1" dirty="0" smtClean="0">
                <a:solidFill>
                  <a:schemeClr val="tx1"/>
                </a:solidFill>
                <a:sym typeface="Arial"/>
              </a:rPr>
              <a:t>and</a:t>
            </a:r>
            <a:r>
              <a:rPr lang="en-US" sz="3000" b="1" dirty="0" smtClean="0">
                <a:solidFill>
                  <a:schemeClr val="tx1"/>
                </a:solidFill>
                <a:sym typeface="Arial"/>
              </a:rPr>
              <a:t> information</a:t>
            </a:r>
          </a:p>
          <a:p>
            <a:pPr marL="457200" indent="-457200" eaLnBrk="1" fontAlgn="auto" hangingPunct="1">
              <a:lnSpc>
                <a:spcPct val="85000"/>
              </a:lnSpc>
              <a:spcBef>
                <a:spcPts val="0"/>
              </a:spcBef>
              <a:spcAft>
                <a:spcPts val="0"/>
              </a:spcAft>
              <a:buClr>
                <a:schemeClr val="dk1"/>
              </a:buClr>
              <a:buSzPct val="99999"/>
              <a:buFont typeface="Arial"/>
              <a:buChar char="•"/>
              <a:defRPr/>
            </a:pPr>
            <a:r>
              <a:rPr lang="en-US" sz="3000" b="1" dirty="0" smtClean="0">
                <a:solidFill>
                  <a:schemeClr val="tx1"/>
                </a:solidFill>
                <a:sym typeface="Arial"/>
              </a:rPr>
              <a:t>It’s Your World Travel  and  STA Travel information</a:t>
            </a:r>
          </a:p>
          <a:p>
            <a:pPr marL="457200" indent="-457200" eaLnBrk="1" fontAlgn="auto" hangingPunct="1">
              <a:lnSpc>
                <a:spcPct val="85000"/>
              </a:lnSpc>
              <a:spcBef>
                <a:spcPts val="0"/>
              </a:spcBef>
              <a:spcAft>
                <a:spcPts val="0"/>
              </a:spcAft>
              <a:buClr>
                <a:schemeClr val="dk1"/>
              </a:buClr>
              <a:buSzPct val="99999"/>
              <a:buFont typeface="Arial"/>
              <a:buChar char="•"/>
              <a:defRPr/>
            </a:pPr>
            <a:r>
              <a:rPr lang="en-US" sz="3000" b="1" dirty="0" smtClean="0">
                <a:solidFill>
                  <a:schemeClr val="tx1"/>
                </a:solidFill>
                <a:sym typeface="Arial"/>
              </a:rPr>
              <a:t>Power Point slides for Day 1 and Day 2</a:t>
            </a:r>
            <a:endParaRPr lang="en-US" sz="3000" b="1" dirty="0">
              <a:solidFill>
                <a:schemeClr val="tx1"/>
              </a:solidFill>
              <a:sym typeface="Arial"/>
            </a:endParaRPr>
          </a:p>
          <a:p>
            <a:pPr eaLnBrk="1" fontAlgn="auto" hangingPunct="1">
              <a:spcBef>
                <a:spcPts val="0"/>
              </a:spcBef>
              <a:spcAft>
                <a:spcPts val="0"/>
              </a:spcAft>
              <a:defRPr/>
            </a:pPr>
            <a:endParaRPr lang="en-US" sz="3000" b="1" dirty="0">
              <a:solidFill>
                <a:srgbClr val="BB0000"/>
              </a:solidFill>
              <a:sym typeface="Arial"/>
            </a:endParaRPr>
          </a:p>
          <a:p>
            <a:pPr eaLnBrk="1" fontAlgn="auto" hangingPunct="1">
              <a:spcBef>
                <a:spcPts val="0"/>
              </a:spcBef>
              <a:spcAft>
                <a:spcPts val="0"/>
              </a:spcAft>
              <a:defRPr/>
            </a:pPr>
            <a:endParaRPr lang="en-US" sz="3000" b="1" dirty="0">
              <a:solidFill>
                <a:srgbClr val="BB0000"/>
              </a:solidFill>
              <a:sym typeface="Arial"/>
            </a:endParaRPr>
          </a:p>
          <a:p>
            <a:pPr eaLnBrk="1" fontAlgn="auto" hangingPunct="1">
              <a:spcBef>
                <a:spcPts val="0"/>
              </a:spcBef>
              <a:spcAft>
                <a:spcPts val="0"/>
              </a:spcAft>
              <a:defRPr/>
            </a:pPr>
            <a:endParaRPr lang="en-US" sz="3000" b="1" dirty="0">
              <a:solidFill>
                <a:srgbClr val="BB0000"/>
              </a:solidFil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Shape 388"/>
          <p:cNvSpPr txBox="1">
            <a:spLocks noGrp="1"/>
          </p:cNvSpPr>
          <p:nvPr>
            <p:ph type="body" idx="4294967295"/>
          </p:nvPr>
        </p:nvSpPr>
        <p:spPr>
          <a:xfrm>
            <a:off x="762000" y="1371600"/>
            <a:ext cx="7924800" cy="4191000"/>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Calibri"/>
                <a:ea typeface="Arial"/>
                <a:cs typeface="Calibri"/>
                <a:sym typeface="Arial"/>
              </a:rPr>
              <a:t>Differences </a:t>
            </a:r>
            <a:r>
              <a:rPr lang="en-US" sz="3200" i="0" u="none" strike="noStrike" cap="none" baseline="0" dirty="0">
                <a:solidFill>
                  <a:schemeClr val="tx1"/>
                </a:solidFill>
                <a:latin typeface="Calibri"/>
                <a:ea typeface="Arial"/>
                <a:cs typeface="Calibri"/>
                <a:sym typeface="Arial"/>
              </a:rPr>
              <a:t>are fascinating, not threatening</a:t>
            </a:r>
          </a:p>
          <a:p>
            <a:pPr>
              <a:buFont typeface="Arial" pitchFamily="34" charset="0"/>
              <a:buChar char="•"/>
            </a:pPr>
            <a:endParaRPr lang="en-US" sz="3200" i="0" u="none" strike="noStrike" cap="none" baseline="0" dirty="0">
              <a:solidFill>
                <a:schemeClr val="tx1"/>
              </a:solidFill>
              <a:latin typeface="Calibri"/>
              <a:ea typeface="Arial"/>
              <a:cs typeface="Calibri"/>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Calibri"/>
                <a:ea typeface="Arial"/>
                <a:cs typeface="Calibri"/>
                <a:sym typeface="Arial"/>
              </a:rPr>
              <a:t>Experiences </a:t>
            </a:r>
            <a:r>
              <a:rPr lang="en-US" sz="3200" i="0" u="none" strike="noStrike" cap="none" baseline="0" dirty="0">
                <a:solidFill>
                  <a:schemeClr val="tx1"/>
                </a:solidFill>
                <a:latin typeface="Calibri"/>
                <a:ea typeface="Arial"/>
                <a:cs typeface="Calibri"/>
                <a:sym typeface="Arial"/>
              </a:rPr>
              <a:t>are heightened and </a:t>
            </a:r>
            <a:r>
              <a:rPr lang="en-US" sz="3200" i="0" u="none" strike="noStrike" cap="none" baseline="0" dirty="0" smtClean="0">
                <a:solidFill>
                  <a:schemeClr val="tx1"/>
                </a:solidFill>
                <a:latin typeface="Calibri"/>
                <a:ea typeface="Arial"/>
                <a:cs typeface="Calibri"/>
                <a:sym typeface="Arial"/>
              </a:rPr>
              <a:t> intensified</a:t>
            </a:r>
            <a:endParaRPr lang="en-US" sz="3200" i="0" u="none" strike="noStrike" cap="none" baseline="0" dirty="0">
              <a:solidFill>
                <a:schemeClr val="tx1"/>
              </a:solidFill>
              <a:latin typeface="Calibri"/>
              <a:ea typeface="Arial"/>
              <a:cs typeface="Calibri"/>
              <a:sym typeface="Arial"/>
            </a:endParaRPr>
          </a:p>
          <a:p>
            <a:pPr>
              <a:buFont typeface="Arial" pitchFamily="34" charset="0"/>
              <a:buChar char="•"/>
            </a:pPr>
            <a:endParaRPr lang="en-US" sz="3200" i="0" u="none" strike="noStrike" cap="none" baseline="0" dirty="0">
              <a:solidFill>
                <a:schemeClr val="tx1"/>
              </a:solidFill>
              <a:latin typeface="Calibri"/>
              <a:ea typeface="Arial"/>
              <a:cs typeface="Calibri"/>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3200" i="0" u="none" strike="noStrike" cap="none" baseline="0" dirty="0" smtClean="0">
                <a:solidFill>
                  <a:schemeClr val="tx1"/>
                </a:solidFill>
                <a:latin typeface="Calibri"/>
                <a:ea typeface="Arial"/>
                <a:cs typeface="Calibri"/>
                <a:sym typeface="Arial"/>
              </a:rPr>
              <a:t>You </a:t>
            </a:r>
            <a:r>
              <a:rPr lang="en-US" sz="3200" i="0" u="none" strike="noStrike" cap="none" baseline="0" dirty="0">
                <a:solidFill>
                  <a:schemeClr val="tx1"/>
                </a:solidFill>
                <a:latin typeface="Calibri"/>
                <a:ea typeface="Arial"/>
                <a:cs typeface="Calibri"/>
                <a:sym typeface="Arial"/>
              </a:rPr>
              <a:t>are insulated by your own culture and you feel in control</a:t>
            </a:r>
          </a:p>
        </p:txBody>
      </p:sp>
      <p:sp>
        <p:nvSpPr>
          <p:cNvPr id="2" name="Rectangle 1"/>
          <p:cNvSpPr/>
          <p:nvPr/>
        </p:nvSpPr>
        <p:spPr>
          <a:xfrm>
            <a:off x="838200" y="609600"/>
            <a:ext cx="7239000" cy="615553"/>
          </a:xfrm>
          <a:prstGeom prst="rect">
            <a:avLst/>
          </a:prstGeom>
        </p:spPr>
        <p:txBody>
          <a:bodyPr wrap="square">
            <a:spAutoFit/>
          </a:bodyPr>
          <a:lstStyle/>
          <a:p>
            <a:pPr algn="ctr"/>
            <a:r>
              <a:rPr lang="en-US" sz="3400" b="1" i="1" dirty="0" smtClean="0">
                <a:solidFill>
                  <a:srgbClr val="008000"/>
                </a:solidFill>
                <a:latin typeface="Arial"/>
                <a:ea typeface="Arial"/>
                <a:cs typeface="Arial"/>
                <a:sym typeface="Arial"/>
              </a:rPr>
              <a:t>Initial enthusiasm and excitement</a:t>
            </a:r>
            <a:endParaRPr lang="en-US" dirty="0">
              <a:solidFill>
                <a:srgbClr val="008000"/>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Shape 388"/>
          <p:cNvSpPr txBox="1">
            <a:spLocks noGrp="1"/>
          </p:cNvSpPr>
          <p:nvPr>
            <p:ph type="body" idx="4294967295"/>
          </p:nvPr>
        </p:nvSpPr>
        <p:spPr>
          <a:xfrm>
            <a:off x="838200" y="1752600"/>
            <a:ext cx="8001000" cy="4495800"/>
          </a:xfrm>
          <a:prstGeom prst="rect">
            <a:avLst/>
          </a:prstGeom>
          <a:noFill/>
          <a:ln>
            <a:noFill/>
          </a:ln>
        </p:spPr>
        <p:txBody>
          <a:bodyPr lIns="91425" tIns="45700" rIns="91425" bIns="45700" anchor="t" anchorCtr="0">
            <a:noAutofit/>
          </a:bodyPr>
          <a:lstStyle/>
          <a:p>
            <a:pPr marL="457200" indent="-457200">
              <a:buFont typeface="Arial"/>
              <a:buChar char="•"/>
              <a:defRPr/>
            </a:pPr>
            <a:r>
              <a:rPr lang="en-US" sz="2800" dirty="0">
                <a:solidFill>
                  <a:schemeClr val="tx1"/>
                </a:solidFill>
                <a:latin typeface="Calibri"/>
                <a:cs typeface="Calibri"/>
              </a:rPr>
              <a:t>Trying any food (once!)?</a:t>
            </a:r>
          </a:p>
          <a:p>
            <a:pPr marL="457200" indent="-457200">
              <a:buFont typeface="Arial"/>
              <a:buChar char="•"/>
              <a:defRPr/>
            </a:pPr>
            <a:r>
              <a:rPr lang="en-US" sz="2800" dirty="0">
                <a:solidFill>
                  <a:schemeClr val="tx1"/>
                </a:solidFill>
                <a:latin typeface="Calibri"/>
                <a:cs typeface="Calibri"/>
              </a:rPr>
              <a:t>Saying “yes” to almost any suggested activity</a:t>
            </a:r>
          </a:p>
          <a:p>
            <a:pPr marL="457200" indent="-457200">
              <a:buFont typeface="Arial"/>
              <a:buChar char="•"/>
              <a:defRPr/>
            </a:pPr>
            <a:r>
              <a:rPr lang="en-US" sz="2800" dirty="0">
                <a:solidFill>
                  <a:schemeClr val="tx1"/>
                </a:solidFill>
                <a:latin typeface="Calibri"/>
                <a:cs typeface="Calibri"/>
              </a:rPr>
              <a:t>Wanting to </a:t>
            </a:r>
            <a:r>
              <a:rPr lang="en-US" sz="2800" dirty="0" smtClean="0">
                <a:solidFill>
                  <a:schemeClr val="tx1"/>
                </a:solidFill>
                <a:latin typeface="Calibri"/>
                <a:cs typeface="Calibri"/>
              </a:rPr>
              <a:t>see </a:t>
            </a:r>
            <a:r>
              <a:rPr lang="en-US" sz="2800" dirty="0">
                <a:solidFill>
                  <a:schemeClr val="tx1"/>
                </a:solidFill>
                <a:latin typeface="Calibri"/>
                <a:cs typeface="Calibri"/>
              </a:rPr>
              <a:t>as many places as possible</a:t>
            </a:r>
          </a:p>
          <a:p>
            <a:pPr marL="457200" indent="-457200">
              <a:buFont typeface="Arial"/>
              <a:buChar char="•"/>
              <a:defRPr/>
            </a:pPr>
            <a:r>
              <a:rPr lang="en-US" sz="2800" dirty="0">
                <a:solidFill>
                  <a:schemeClr val="tx1"/>
                </a:solidFill>
                <a:latin typeface="Calibri"/>
                <a:cs typeface="Calibri"/>
              </a:rPr>
              <a:t>Finding </a:t>
            </a:r>
            <a:r>
              <a:rPr lang="en-US" sz="2800" dirty="0" smtClean="0">
                <a:solidFill>
                  <a:schemeClr val="tx1"/>
                </a:solidFill>
                <a:latin typeface="Calibri"/>
                <a:cs typeface="Calibri"/>
              </a:rPr>
              <a:t>similarities </a:t>
            </a:r>
            <a:r>
              <a:rPr lang="en-US" sz="2800" dirty="0">
                <a:solidFill>
                  <a:schemeClr val="tx1"/>
                </a:solidFill>
                <a:latin typeface="Calibri"/>
                <a:cs typeface="Calibri"/>
              </a:rPr>
              <a:t>with things back home</a:t>
            </a:r>
          </a:p>
          <a:p>
            <a:pPr marL="457200" indent="-457200">
              <a:buFont typeface="Arial"/>
              <a:buChar char="•"/>
              <a:defRPr/>
            </a:pPr>
            <a:r>
              <a:rPr lang="en-US" sz="2800" dirty="0">
                <a:solidFill>
                  <a:schemeClr val="tx1"/>
                </a:solidFill>
                <a:latin typeface="Calibri"/>
                <a:cs typeface="Calibri"/>
              </a:rPr>
              <a:t>Politely and pleasantly smiling and saying “yes” whether you understand or not</a:t>
            </a:r>
          </a:p>
          <a:p>
            <a:pPr marL="457200" indent="-457200">
              <a:buFont typeface="Arial"/>
              <a:buChar char="•"/>
              <a:defRPr/>
            </a:pPr>
            <a:r>
              <a:rPr lang="en-US" sz="2800" dirty="0">
                <a:solidFill>
                  <a:schemeClr val="tx1"/>
                </a:solidFill>
                <a:latin typeface="Calibri"/>
                <a:cs typeface="Calibri"/>
              </a:rPr>
              <a:t>Taking lots of pictures</a:t>
            </a:r>
          </a:p>
          <a:p>
            <a:pPr marL="457200" indent="-457200">
              <a:buFont typeface="Arial"/>
              <a:buChar char="•"/>
              <a:defRPr/>
            </a:pPr>
            <a:r>
              <a:rPr lang="en-US" sz="2800" dirty="0">
                <a:solidFill>
                  <a:schemeClr val="tx1"/>
                </a:solidFill>
                <a:latin typeface="Calibri"/>
                <a:cs typeface="Calibri"/>
              </a:rPr>
              <a:t>Frequently sharing </a:t>
            </a:r>
            <a:r>
              <a:rPr lang="en-US" sz="2800" dirty="0" smtClean="0">
                <a:solidFill>
                  <a:schemeClr val="tx1"/>
                </a:solidFill>
                <a:latin typeface="Calibri"/>
                <a:cs typeface="Calibri"/>
              </a:rPr>
              <a:t>new </a:t>
            </a:r>
            <a:r>
              <a:rPr lang="en-US" sz="2800" dirty="0">
                <a:solidFill>
                  <a:schemeClr val="tx1"/>
                </a:solidFill>
                <a:latin typeface="Calibri"/>
                <a:cs typeface="Calibri"/>
              </a:rPr>
              <a:t>and exciting experiences back home</a:t>
            </a:r>
          </a:p>
        </p:txBody>
      </p:sp>
      <p:sp>
        <p:nvSpPr>
          <p:cNvPr id="2" name="Rectangle 1"/>
          <p:cNvSpPr/>
          <p:nvPr/>
        </p:nvSpPr>
        <p:spPr>
          <a:xfrm>
            <a:off x="838200" y="609600"/>
            <a:ext cx="7239000" cy="615553"/>
          </a:xfrm>
          <a:prstGeom prst="rect">
            <a:avLst/>
          </a:prstGeom>
        </p:spPr>
        <p:txBody>
          <a:bodyPr wrap="square">
            <a:spAutoFit/>
          </a:bodyPr>
          <a:lstStyle/>
          <a:p>
            <a:pPr algn="ctr"/>
            <a:r>
              <a:rPr lang="en-US" sz="3400" b="1" i="1" dirty="0" smtClean="0">
                <a:solidFill>
                  <a:srgbClr val="008000"/>
                </a:solidFill>
                <a:latin typeface="Arial"/>
                <a:ea typeface="Arial"/>
                <a:cs typeface="Arial"/>
                <a:sym typeface="Arial"/>
              </a:rPr>
              <a:t>Examples of the Honeymoon</a:t>
            </a:r>
            <a:endParaRPr lang="en-US" dirty="0">
              <a:solidFill>
                <a:srgbClr val="008000"/>
              </a:solidFill>
            </a:endParaRPr>
          </a:p>
        </p:txBody>
      </p:sp>
    </p:spTree>
    <p:extLst>
      <p:ext uri="{BB962C8B-B14F-4D97-AF65-F5344CB8AC3E}">
        <p14:creationId xmlns:p14="http://schemas.microsoft.com/office/powerpoint/2010/main" val="139120163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idx="4294967295"/>
          </p:nvPr>
        </p:nvSpPr>
        <p:spPr>
          <a:xfrm>
            <a:off x="4572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400" b="1" i="1" strike="noStrike" cap="none" baseline="0" dirty="0">
                <a:solidFill>
                  <a:srgbClr val="008000"/>
                </a:solidFill>
                <a:latin typeface="Arial"/>
                <a:ea typeface="Arial"/>
                <a:cs typeface="Arial"/>
                <a:sym typeface="Arial"/>
              </a:rPr>
              <a:t>During the honeymoon </a:t>
            </a:r>
            <a:r>
              <a:rPr lang="en-US" sz="3400" b="1" i="1" strike="noStrike" cap="none" baseline="0" dirty="0" smtClean="0">
                <a:solidFill>
                  <a:srgbClr val="008000"/>
                </a:solidFill>
                <a:latin typeface="Arial"/>
                <a:ea typeface="Arial"/>
                <a:cs typeface="Arial"/>
                <a:sym typeface="Arial"/>
              </a:rPr>
              <a:t>phase</a:t>
            </a:r>
            <a:endParaRPr lang="en-US" sz="3400" b="1" i="1" strike="noStrike" cap="none" baseline="0" dirty="0">
              <a:solidFill>
                <a:srgbClr val="008000"/>
              </a:solidFill>
              <a:latin typeface="Arial"/>
              <a:ea typeface="Arial"/>
              <a:cs typeface="Arial"/>
              <a:sym typeface="Arial"/>
            </a:endParaRPr>
          </a:p>
        </p:txBody>
      </p:sp>
      <p:sp>
        <p:nvSpPr>
          <p:cNvPr id="394" name="Shape 394"/>
          <p:cNvSpPr txBox="1">
            <a:spLocks noGrp="1"/>
          </p:cNvSpPr>
          <p:nvPr>
            <p:ph type="body" idx="4294967295"/>
          </p:nvPr>
        </p:nvSpPr>
        <p:spPr>
          <a:xfrm>
            <a:off x="914400" y="1752600"/>
            <a:ext cx="7340600" cy="3736974"/>
          </a:xfrm>
          <a:prstGeom prst="rect">
            <a:avLst/>
          </a:prstGeom>
          <a:noFill/>
          <a:ln>
            <a:noFill/>
          </a:ln>
        </p:spPr>
        <p:txBody>
          <a:bodyPr lIns="91425" tIns="45700" rIns="91425" bIns="45700" anchor="t" anchorCtr="0">
            <a:noAutofit/>
          </a:bodyPr>
          <a:lstStyle/>
          <a:p>
            <a:pPr marL="342900" marR="0" lvl="0" indent="-342900" algn="l" rtl="0">
              <a:spcBef>
                <a:spcPts val="560"/>
              </a:spcBef>
              <a:spcAft>
                <a:spcPts val="0"/>
              </a:spcAft>
              <a:buClr>
                <a:schemeClr val="dk1"/>
              </a:buClr>
              <a:buSzPct val="101190"/>
              <a:buFont typeface="Arial" pitchFamily="34" charset="0"/>
              <a:buChar char="•"/>
            </a:pPr>
            <a:r>
              <a:rPr lang="en-US" sz="2800" i="0" u="none" strike="noStrike" cap="none" baseline="0" dirty="0" smtClean="0">
                <a:solidFill>
                  <a:schemeClr val="tx1"/>
                </a:solidFill>
                <a:latin typeface="Calibri"/>
                <a:ea typeface="Arial"/>
                <a:cs typeface="Calibri"/>
                <a:sym typeface="Arial"/>
              </a:rPr>
              <a:t>Take </a:t>
            </a:r>
            <a:r>
              <a:rPr lang="en-US" sz="2800" i="0" u="none" strike="noStrike" cap="none" baseline="0" dirty="0">
                <a:solidFill>
                  <a:schemeClr val="tx1"/>
                </a:solidFill>
                <a:latin typeface="Calibri"/>
                <a:ea typeface="Arial"/>
                <a:cs typeface="Calibri"/>
                <a:sym typeface="Arial"/>
              </a:rPr>
              <a:t>advantage of your excitement and curiosity – be a Tourist</a:t>
            </a:r>
            <a:r>
              <a:rPr lang="en-US" sz="2800" i="0" u="none" strike="noStrike" cap="none" baseline="0" dirty="0" smtClean="0">
                <a:solidFill>
                  <a:schemeClr val="tx1"/>
                </a:solidFill>
                <a:latin typeface="Calibri"/>
                <a:ea typeface="Arial"/>
                <a:cs typeface="Calibri"/>
                <a:sym typeface="Arial"/>
              </a:rPr>
              <a:t>!</a:t>
            </a:r>
            <a:endParaRPr lang="en-US" sz="2800" i="0" u="none" strike="noStrike" cap="none" baseline="0" dirty="0">
              <a:solidFill>
                <a:schemeClr val="tx1"/>
              </a:solidFill>
              <a:latin typeface="Calibri"/>
              <a:ea typeface="Arial"/>
              <a:cs typeface="Calibri"/>
              <a:sym typeface="Arial"/>
            </a:endParaRPr>
          </a:p>
          <a:p>
            <a:pPr>
              <a:buFont typeface="Arial" pitchFamily="34" charset="0"/>
              <a:buChar char="•"/>
            </a:pPr>
            <a:endParaRPr lang="en-US" sz="2800" i="0" u="none" strike="noStrike" cap="none" baseline="0" dirty="0" smtClean="0">
              <a:solidFill>
                <a:schemeClr val="tx1"/>
              </a:solidFill>
              <a:latin typeface="Calibri"/>
              <a:ea typeface="Arial"/>
              <a:cs typeface="Calibri"/>
              <a:sym typeface="Arial"/>
            </a:endParaRPr>
          </a:p>
          <a:p>
            <a:pPr marL="342900" marR="0" lvl="0" indent="-342900" algn="l" rtl="0">
              <a:spcBef>
                <a:spcPts val="560"/>
              </a:spcBef>
              <a:spcAft>
                <a:spcPts val="0"/>
              </a:spcAft>
              <a:buClr>
                <a:schemeClr val="dk1"/>
              </a:buClr>
              <a:buSzPct val="101190"/>
              <a:buFont typeface="Arial" pitchFamily="34" charset="0"/>
              <a:buChar char="•"/>
            </a:pPr>
            <a:r>
              <a:rPr lang="en-US" sz="2800" i="0" u="none" strike="noStrike" cap="none" baseline="0" dirty="0" smtClean="0">
                <a:solidFill>
                  <a:schemeClr val="tx1"/>
                </a:solidFill>
                <a:latin typeface="Calibri"/>
                <a:ea typeface="Arial"/>
                <a:cs typeface="Calibri"/>
                <a:sym typeface="Arial"/>
              </a:rPr>
              <a:t>Limit </a:t>
            </a:r>
            <a:r>
              <a:rPr lang="en-US" sz="2800" i="0" u="none" strike="noStrike" cap="none" baseline="0" dirty="0">
                <a:solidFill>
                  <a:schemeClr val="tx1"/>
                </a:solidFill>
                <a:latin typeface="Calibri"/>
                <a:ea typeface="Arial"/>
                <a:cs typeface="Calibri"/>
                <a:sym typeface="Arial"/>
              </a:rPr>
              <a:t>your contact with home (computer and phone especially)</a:t>
            </a:r>
          </a:p>
          <a:p>
            <a:pPr>
              <a:buFont typeface="Arial" pitchFamily="34" charset="0"/>
              <a:buChar char="•"/>
            </a:pPr>
            <a:endParaRPr lang="en-US" sz="2800" i="0" u="none" strike="noStrike" cap="none" baseline="0" dirty="0">
              <a:solidFill>
                <a:schemeClr val="tx1"/>
              </a:solidFill>
              <a:latin typeface="Calibri"/>
              <a:ea typeface="Arial"/>
              <a:cs typeface="Calibri"/>
              <a:sym typeface="Arial"/>
            </a:endParaRPr>
          </a:p>
          <a:p>
            <a:pPr marL="342900" marR="0" lvl="0" indent="-342900" algn="l" rtl="0">
              <a:spcBef>
                <a:spcPts val="560"/>
              </a:spcBef>
              <a:spcAft>
                <a:spcPts val="0"/>
              </a:spcAft>
              <a:buClr>
                <a:schemeClr val="dk1"/>
              </a:buClr>
              <a:buSzPct val="101190"/>
              <a:buFont typeface="Arial" pitchFamily="34" charset="0"/>
              <a:buChar char="•"/>
            </a:pPr>
            <a:r>
              <a:rPr lang="en-US" sz="2800" dirty="0" smtClean="0">
                <a:solidFill>
                  <a:schemeClr val="tx1"/>
                </a:solidFill>
                <a:latin typeface="Calibri"/>
                <a:ea typeface="Arial"/>
                <a:cs typeface="Calibri"/>
                <a:sym typeface="Arial"/>
              </a:rPr>
              <a:t>Start g</a:t>
            </a:r>
            <a:r>
              <a:rPr lang="en-US" sz="2800" i="0" u="none" strike="noStrike" cap="none" baseline="0" dirty="0" smtClean="0">
                <a:solidFill>
                  <a:schemeClr val="tx1"/>
                </a:solidFill>
                <a:latin typeface="Calibri"/>
                <a:ea typeface="Arial"/>
                <a:cs typeface="Calibri"/>
                <a:sym typeface="Arial"/>
              </a:rPr>
              <a:t>etting involved at school; sports teams</a:t>
            </a:r>
            <a:r>
              <a:rPr lang="en-US" sz="2800" i="0" u="none" strike="noStrike" cap="none" dirty="0" smtClean="0">
                <a:solidFill>
                  <a:schemeClr val="tx1"/>
                </a:solidFill>
                <a:latin typeface="Calibri"/>
                <a:ea typeface="Arial"/>
                <a:cs typeface="Calibri"/>
                <a:sym typeface="Arial"/>
              </a:rPr>
              <a:t> or clubs or even the school play</a:t>
            </a:r>
            <a:endParaRPr lang="en-US" sz="2800" i="0" u="none" strike="noStrike" cap="none" baseline="0" dirty="0">
              <a:solidFill>
                <a:schemeClr val="tx1"/>
              </a:solidFill>
              <a:latin typeface="Calibri"/>
              <a:ea typeface="Arial"/>
              <a:cs typeface="Calibri"/>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371600" y="1600200"/>
            <a:ext cx="6807994" cy="4635230"/>
          </a:xfrm>
          <a:prstGeom prst="rect">
            <a:avLst/>
          </a:prstGeom>
          <a:noFill/>
          <a:ln w="9525">
            <a:noFill/>
            <a:miter lim="800000"/>
            <a:headEnd/>
            <a:tailEnd/>
          </a:ln>
          <a:effectLst/>
        </p:spPr>
      </p:pic>
      <p:sp>
        <p:nvSpPr>
          <p:cNvPr id="3" name="Shape 399"/>
          <p:cNvSpPr txBox="1">
            <a:spLocks/>
          </p:cNvSpPr>
          <p:nvPr/>
        </p:nvSpPr>
        <p:spPr>
          <a:xfrm>
            <a:off x="685800" y="609600"/>
            <a:ext cx="7772400" cy="1143000"/>
          </a:xfrm>
          <a:prstGeom prst="rect">
            <a:avLst/>
          </a:prstGeom>
          <a:noFill/>
          <a:ln>
            <a:noFill/>
          </a:ln>
        </p:spPr>
        <p:txBody>
          <a:bodyPr vert="horz"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400" b="1" i="1" strike="noStrike" kern="1200" cap="none" spc="0" normalizeH="0" baseline="0" noProof="0" dirty="0" smtClean="0">
                <a:ln>
                  <a:noFill/>
                </a:ln>
                <a:solidFill>
                  <a:srgbClr val="008000"/>
                </a:solidFill>
                <a:effectLst/>
                <a:uLnTx/>
                <a:uFillTx/>
                <a:latin typeface="Arial"/>
                <a:ea typeface="Arial"/>
                <a:cs typeface="Arial"/>
                <a:sym typeface="Arial"/>
              </a:rPr>
              <a:t>Stage 2:  Irritability and negativism</a:t>
            </a:r>
          </a:p>
          <a:p>
            <a:pPr marL="0" marR="0" lvl="0" indent="0" algn="ctr"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400" b="1" i="1" strike="noStrike" kern="1200" cap="none" spc="0" normalizeH="0" baseline="0" noProof="0" dirty="0" smtClean="0">
                <a:ln>
                  <a:noFill/>
                </a:ln>
                <a:solidFill>
                  <a:srgbClr val="008000"/>
                </a:solidFill>
                <a:effectLst/>
                <a:uLnTx/>
                <a:uFillTx/>
                <a:latin typeface="Arial"/>
                <a:ea typeface="Arial"/>
                <a:cs typeface="Arial"/>
                <a:sym typeface="Arial"/>
              </a:rPr>
              <a:t>(2-4 months)</a:t>
            </a:r>
            <a:endParaRPr kumimoji="0" lang="en-US" sz="3400" b="1" i="1" strike="noStrike" kern="1200" cap="none" spc="0" normalizeH="0" baseline="0" noProof="0" dirty="0">
              <a:ln>
                <a:noFill/>
              </a:ln>
              <a:solidFill>
                <a:srgbClr val="008000"/>
              </a:solidFill>
              <a:effectLst/>
              <a:uLnTx/>
              <a:uFillTx/>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0" name="Shape 400"/>
          <p:cNvSpPr txBox="1">
            <a:spLocks noGrp="1"/>
          </p:cNvSpPr>
          <p:nvPr>
            <p:ph type="body" idx="4294967295"/>
          </p:nvPr>
        </p:nvSpPr>
        <p:spPr>
          <a:xfrm>
            <a:off x="685800" y="1066800"/>
            <a:ext cx="7620000" cy="3736974"/>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pitchFamily="34" charset="0"/>
              <a:buChar char="•"/>
            </a:pPr>
            <a:r>
              <a:rPr lang="en-US" sz="3200" b="0" i="0" u="none" strike="noStrike" cap="none" baseline="0" dirty="0">
                <a:solidFill>
                  <a:schemeClr val="tx1"/>
                </a:solidFill>
                <a:latin typeface="Calibri"/>
                <a:ea typeface="Arial"/>
                <a:cs typeface="Calibri"/>
                <a:sym typeface="Arial"/>
              </a:rPr>
              <a:t>Also known as the</a:t>
            </a:r>
            <a:r>
              <a:rPr lang="en-US" sz="3200" b="1" i="0" u="none" strike="noStrike" cap="none" baseline="0" dirty="0">
                <a:solidFill>
                  <a:schemeClr val="tx1"/>
                </a:solidFill>
                <a:latin typeface="Calibri"/>
                <a:ea typeface="Arial"/>
                <a:cs typeface="Calibri"/>
                <a:sym typeface="Arial"/>
              </a:rPr>
              <a:t> “Holy $#@&amp; </a:t>
            </a:r>
            <a:r>
              <a:rPr lang="en-US" sz="3200" b="0" i="0" u="none" strike="noStrike" cap="none" baseline="0" dirty="0">
                <a:solidFill>
                  <a:schemeClr val="tx1"/>
                </a:solidFill>
                <a:latin typeface="Calibri"/>
                <a:ea typeface="Arial"/>
                <a:cs typeface="Calibri"/>
                <a:sym typeface="Arial"/>
              </a:rPr>
              <a:t>(insert favorite expletive)!</a:t>
            </a:r>
            <a:r>
              <a:rPr lang="en-US" sz="3200" b="1" i="0" u="none" strike="noStrike" cap="none" baseline="0" dirty="0">
                <a:solidFill>
                  <a:schemeClr val="tx1"/>
                </a:solidFill>
                <a:latin typeface="Calibri"/>
                <a:ea typeface="Arial"/>
                <a:cs typeface="Calibri"/>
                <a:sym typeface="Arial"/>
              </a:rPr>
              <a:t> </a:t>
            </a:r>
          </a:p>
          <a:p>
            <a:endParaRPr lang="en-US" sz="3200" b="1" i="0" u="none" strike="noStrike" cap="none" baseline="0" dirty="0">
              <a:solidFill>
                <a:schemeClr val="tx1"/>
              </a:solidFill>
              <a:latin typeface="Calibri"/>
              <a:ea typeface="Arial"/>
              <a:cs typeface="Calibri"/>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3200" b="1" i="0" u="none" strike="noStrike" cap="none" baseline="0" dirty="0">
                <a:solidFill>
                  <a:schemeClr val="tx1"/>
                </a:solidFill>
                <a:latin typeface="Calibri"/>
                <a:ea typeface="Arial"/>
                <a:cs typeface="Calibri"/>
                <a:sym typeface="Arial"/>
              </a:rPr>
              <a:t>What the &amp;%#! </a:t>
            </a:r>
            <a:r>
              <a:rPr lang="en-US" sz="3200" b="0" i="0" u="none" strike="noStrike" cap="none" baseline="0" dirty="0">
                <a:solidFill>
                  <a:schemeClr val="tx1"/>
                </a:solidFill>
                <a:latin typeface="Calibri"/>
                <a:ea typeface="Arial"/>
                <a:cs typeface="Calibri"/>
                <a:sym typeface="Arial"/>
              </a:rPr>
              <a:t>(insert another favorite expletive here)</a:t>
            </a:r>
            <a:r>
              <a:rPr lang="en-US" sz="3200" b="1" i="0" u="none" strike="noStrike" cap="none" baseline="0" dirty="0">
                <a:solidFill>
                  <a:schemeClr val="tx1"/>
                </a:solidFill>
                <a:latin typeface="Calibri"/>
                <a:ea typeface="Arial"/>
                <a:cs typeface="Calibri"/>
                <a:sym typeface="Arial"/>
              </a:rPr>
              <a:t> have I done!!! phase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Shape 388"/>
          <p:cNvSpPr txBox="1">
            <a:spLocks noGrp="1"/>
          </p:cNvSpPr>
          <p:nvPr>
            <p:ph type="body" idx="4294967295"/>
          </p:nvPr>
        </p:nvSpPr>
        <p:spPr>
          <a:xfrm>
            <a:off x="457200" y="1371600"/>
            <a:ext cx="8305800" cy="4876800"/>
          </a:xfrm>
          <a:prstGeom prst="rect">
            <a:avLst/>
          </a:prstGeom>
          <a:noFill/>
          <a:ln>
            <a:noFill/>
          </a:ln>
        </p:spPr>
        <p:txBody>
          <a:bodyPr lIns="91425" tIns="45700" rIns="91425" bIns="45700" anchor="t" anchorCtr="0">
            <a:noAutofit/>
          </a:bodyPr>
          <a:lstStyle/>
          <a:p>
            <a:pPr marL="457200" indent="-457200">
              <a:buFont typeface="Arial"/>
              <a:buChar char="•"/>
              <a:defRPr/>
            </a:pPr>
            <a:r>
              <a:rPr lang="en-US" sz="3200" dirty="0" smtClean="0">
                <a:solidFill>
                  <a:schemeClr val="tx1"/>
                </a:solidFill>
                <a:latin typeface="Calibri"/>
                <a:cs typeface="Calibri"/>
              </a:rPr>
              <a:t>If they say, “no”, why don’t they mean “no”?</a:t>
            </a:r>
          </a:p>
          <a:p>
            <a:pPr>
              <a:defRPr/>
            </a:pPr>
            <a:endParaRPr lang="en-US" sz="3200" dirty="0">
              <a:solidFill>
                <a:schemeClr val="tx1"/>
              </a:solidFill>
              <a:latin typeface="Calibri"/>
              <a:cs typeface="Calibri"/>
            </a:endParaRPr>
          </a:p>
          <a:p>
            <a:pPr marL="457200" indent="-457200">
              <a:buFont typeface="Arial"/>
              <a:buChar char="•"/>
              <a:defRPr/>
            </a:pPr>
            <a:r>
              <a:rPr lang="en-US" sz="3200" dirty="0" smtClean="0">
                <a:solidFill>
                  <a:schemeClr val="tx1"/>
                </a:solidFill>
                <a:latin typeface="Calibri"/>
                <a:cs typeface="Calibri"/>
              </a:rPr>
              <a:t>Why don’t they ever hug or touch one another? </a:t>
            </a:r>
          </a:p>
          <a:p>
            <a:pPr>
              <a:defRPr/>
            </a:pPr>
            <a:endParaRPr lang="en-US" sz="3200" dirty="0" smtClean="0">
              <a:solidFill>
                <a:schemeClr val="tx1"/>
              </a:solidFill>
              <a:latin typeface="Calibri"/>
              <a:cs typeface="Calibri"/>
            </a:endParaRPr>
          </a:p>
          <a:p>
            <a:pPr marL="457200" indent="-457200">
              <a:buFont typeface="Arial"/>
              <a:buChar char="•"/>
              <a:defRPr/>
            </a:pPr>
            <a:r>
              <a:rPr lang="en-US" sz="3200" dirty="0" smtClean="0">
                <a:solidFill>
                  <a:schemeClr val="tx1"/>
                </a:solidFill>
                <a:latin typeface="Calibri"/>
                <a:cs typeface="Calibri"/>
              </a:rPr>
              <a:t>Why do they always hug and touch one another? </a:t>
            </a:r>
            <a:endParaRPr lang="en-US" sz="3200" dirty="0">
              <a:solidFill>
                <a:schemeClr val="tx1"/>
              </a:solidFill>
              <a:latin typeface="Calibri"/>
              <a:cs typeface="Calibri"/>
            </a:endParaRPr>
          </a:p>
        </p:txBody>
      </p:sp>
      <p:sp>
        <p:nvSpPr>
          <p:cNvPr id="2" name="Rectangle 1"/>
          <p:cNvSpPr/>
          <p:nvPr/>
        </p:nvSpPr>
        <p:spPr>
          <a:xfrm>
            <a:off x="838200" y="609600"/>
            <a:ext cx="7239000" cy="615553"/>
          </a:xfrm>
          <a:prstGeom prst="rect">
            <a:avLst/>
          </a:prstGeom>
        </p:spPr>
        <p:txBody>
          <a:bodyPr wrap="square">
            <a:spAutoFit/>
          </a:bodyPr>
          <a:lstStyle/>
          <a:p>
            <a:pPr algn="ctr"/>
            <a:r>
              <a:rPr lang="en-US" sz="3400" b="1" i="1" dirty="0" smtClean="0">
                <a:solidFill>
                  <a:srgbClr val="008000"/>
                </a:solidFill>
                <a:latin typeface="Arial"/>
                <a:ea typeface="Arial"/>
                <a:cs typeface="Arial"/>
                <a:sym typeface="Arial"/>
              </a:rPr>
              <a:t>More Examples of Stage 2</a:t>
            </a:r>
            <a:endParaRPr lang="en-US" dirty="0">
              <a:solidFill>
                <a:srgbClr val="008000"/>
              </a:solidFill>
            </a:endParaRPr>
          </a:p>
        </p:txBody>
      </p:sp>
    </p:spTree>
    <p:extLst>
      <p:ext uri="{BB962C8B-B14F-4D97-AF65-F5344CB8AC3E}">
        <p14:creationId xmlns:p14="http://schemas.microsoft.com/office/powerpoint/2010/main" val="1019508404"/>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title"/>
          </p:nvPr>
        </p:nvSpPr>
        <p:spPr>
          <a:noFill/>
          <a:extLst>
            <a:ext uri="{909E8E84-426E-40dd-AFC4-6F175D3DCCD1}">
              <a14:hiddenFill xmlns:a14="http://schemas.microsoft.com/office/drawing/2010/main">
                <a:solidFill>
                  <a:srgbClr val="FFFFFF"/>
                </a:solidFill>
              </a14:hiddenFill>
            </a:ext>
          </a:extLst>
        </p:spPr>
        <p:txBody>
          <a:bodyPr/>
          <a:lstStyle/>
          <a:p>
            <a:endParaRPr lang="en-US" dirty="0" smtClean="0">
              <a:effectLst/>
            </a:endParaRPr>
          </a:p>
        </p:txBody>
      </p:sp>
      <p:pic>
        <p:nvPicPr>
          <p:cNvPr id="41987" name="Picture 4" descr="follow instruction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25913" y="-3094038"/>
            <a:ext cx="17276763" cy="12555538"/>
          </a:xfrm>
        </p:spPr>
      </p:pic>
    </p:spTree>
    <p:extLst>
      <p:ext uri="{BB962C8B-B14F-4D97-AF65-F5344CB8AC3E}">
        <p14:creationId xmlns:p14="http://schemas.microsoft.com/office/powerpoint/2010/main" val="3491213723"/>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Shape 388"/>
          <p:cNvSpPr txBox="1">
            <a:spLocks noGrp="1"/>
          </p:cNvSpPr>
          <p:nvPr>
            <p:ph type="body" idx="4294967295"/>
          </p:nvPr>
        </p:nvSpPr>
        <p:spPr>
          <a:xfrm>
            <a:off x="457200" y="1371600"/>
            <a:ext cx="8305800" cy="4876800"/>
          </a:xfrm>
          <a:prstGeom prst="rect">
            <a:avLst/>
          </a:prstGeom>
          <a:noFill/>
          <a:ln>
            <a:noFill/>
          </a:ln>
        </p:spPr>
        <p:txBody>
          <a:bodyPr lIns="91425" tIns="45700" rIns="91425" bIns="45700" anchor="t" anchorCtr="0">
            <a:noAutofit/>
          </a:bodyPr>
          <a:lstStyle/>
          <a:p>
            <a:pPr marL="457200" indent="-457200">
              <a:buFont typeface="Arial"/>
              <a:buChar char="•"/>
              <a:defRPr/>
            </a:pPr>
            <a:r>
              <a:rPr lang="en-US" sz="3200" dirty="0" smtClean="0">
                <a:solidFill>
                  <a:schemeClr val="tx1"/>
                </a:solidFill>
                <a:latin typeface="Calibri"/>
                <a:cs typeface="Calibri"/>
              </a:rPr>
              <a:t>Why don’t they just tell me what something costs?</a:t>
            </a:r>
          </a:p>
          <a:p>
            <a:pPr marL="457200" indent="-457200">
              <a:buFont typeface="Arial"/>
              <a:buChar char="•"/>
              <a:defRPr/>
            </a:pPr>
            <a:r>
              <a:rPr lang="en-US" sz="3200" dirty="0" smtClean="0">
                <a:solidFill>
                  <a:schemeClr val="tx1"/>
                </a:solidFill>
                <a:latin typeface="Calibri"/>
                <a:cs typeface="Calibri"/>
              </a:rPr>
              <a:t>Why can’t anyone stand in line?</a:t>
            </a:r>
          </a:p>
          <a:p>
            <a:pPr marL="457200" indent="-457200">
              <a:buFont typeface="Arial"/>
              <a:buChar char="•"/>
              <a:defRPr/>
            </a:pPr>
            <a:r>
              <a:rPr lang="en-US" sz="3200" dirty="0" smtClean="0">
                <a:solidFill>
                  <a:schemeClr val="tx1"/>
                </a:solidFill>
                <a:latin typeface="Calibri"/>
                <a:cs typeface="Calibri"/>
              </a:rPr>
              <a:t>Why do they drive so fast?</a:t>
            </a:r>
          </a:p>
          <a:p>
            <a:pPr marL="457200" indent="-457200">
              <a:buFont typeface="Arial"/>
              <a:buChar char="•"/>
              <a:defRPr/>
            </a:pPr>
            <a:r>
              <a:rPr lang="en-US" sz="3200" dirty="0" smtClean="0">
                <a:solidFill>
                  <a:schemeClr val="tx1"/>
                </a:solidFill>
                <a:latin typeface="Calibri"/>
                <a:cs typeface="Calibri"/>
              </a:rPr>
              <a:t>Forcing a smile with clenched teeth when you don’t understand what is going on</a:t>
            </a:r>
            <a:endParaRPr lang="en-US" sz="3200" dirty="0">
              <a:solidFill>
                <a:schemeClr val="tx1"/>
              </a:solidFill>
              <a:latin typeface="Calibri"/>
              <a:cs typeface="Calibri"/>
            </a:endParaRPr>
          </a:p>
          <a:p>
            <a:pPr marL="457200" indent="-457200">
              <a:buFont typeface="Arial"/>
              <a:buChar char="•"/>
              <a:defRPr/>
            </a:pPr>
            <a:r>
              <a:rPr lang="en-US" sz="3200" dirty="0" smtClean="0">
                <a:solidFill>
                  <a:schemeClr val="tx1"/>
                </a:solidFill>
                <a:latin typeface="Calibri"/>
                <a:cs typeface="Calibri"/>
              </a:rPr>
              <a:t>Complaining to others back home or to other inbounds</a:t>
            </a:r>
          </a:p>
          <a:p>
            <a:pPr marL="457200" indent="-457200">
              <a:buFont typeface="Arial"/>
              <a:buChar char="•"/>
              <a:defRPr/>
            </a:pPr>
            <a:r>
              <a:rPr lang="en-US" sz="3200" dirty="0" smtClean="0">
                <a:solidFill>
                  <a:schemeClr val="tx1"/>
                </a:solidFill>
                <a:latin typeface="Calibri"/>
                <a:cs typeface="Calibri"/>
              </a:rPr>
              <a:t>Withdrawing</a:t>
            </a:r>
            <a:endParaRPr lang="en-US" sz="3200" dirty="0">
              <a:solidFill>
                <a:schemeClr val="tx1"/>
              </a:solidFill>
              <a:latin typeface="Calibri"/>
              <a:cs typeface="Calibri"/>
            </a:endParaRPr>
          </a:p>
        </p:txBody>
      </p:sp>
      <p:sp>
        <p:nvSpPr>
          <p:cNvPr id="2" name="Rectangle 1"/>
          <p:cNvSpPr/>
          <p:nvPr/>
        </p:nvSpPr>
        <p:spPr>
          <a:xfrm>
            <a:off x="457200" y="609600"/>
            <a:ext cx="8305800" cy="615553"/>
          </a:xfrm>
          <a:prstGeom prst="rect">
            <a:avLst/>
          </a:prstGeom>
        </p:spPr>
        <p:txBody>
          <a:bodyPr wrap="square">
            <a:spAutoFit/>
          </a:bodyPr>
          <a:lstStyle/>
          <a:p>
            <a:r>
              <a:rPr lang="en-US" sz="3400" b="1" i="1" dirty="0">
                <a:solidFill>
                  <a:srgbClr val="008000"/>
                </a:solidFill>
                <a:latin typeface="Arial" pitchFamily="34" charset="0"/>
                <a:cs typeface="Arial" pitchFamily="34" charset="0"/>
              </a:rPr>
              <a:t>Examples of Irritability and Negativism</a:t>
            </a:r>
            <a:endParaRPr lang="en-US" dirty="0">
              <a:solidFill>
                <a:srgbClr val="008000"/>
              </a:solidFill>
            </a:endParaRPr>
          </a:p>
        </p:txBody>
      </p:sp>
    </p:spTree>
    <p:extLst>
      <p:ext uri="{BB962C8B-B14F-4D97-AF65-F5344CB8AC3E}">
        <p14:creationId xmlns:p14="http://schemas.microsoft.com/office/powerpoint/2010/main" val="314821664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Shape 411"/>
          <p:cNvSpPr txBox="1">
            <a:spLocks noGrp="1"/>
          </p:cNvSpPr>
          <p:nvPr>
            <p:ph type="title" idx="4294967295"/>
          </p:nvPr>
        </p:nvSpPr>
        <p:spPr>
          <a:xfrm>
            <a:off x="533400" y="609600"/>
            <a:ext cx="8153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500" b="1" i="1" strike="noStrike" cap="none" baseline="0" dirty="0">
                <a:solidFill>
                  <a:srgbClr val="008000"/>
                </a:solidFill>
                <a:latin typeface="Arial"/>
                <a:ea typeface="Arial"/>
                <a:cs typeface="Arial"/>
                <a:sym typeface="Arial"/>
              </a:rPr>
              <a:t>Strategies for Coping with </a:t>
            </a:r>
            <a:r>
              <a:rPr lang="en-US" sz="3500" b="1" i="1" strike="noStrike" cap="none" baseline="0" dirty="0" smtClean="0">
                <a:solidFill>
                  <a:srgbClr val="008000"/>
                </a:solidFill>
                <a:latin typeface="Arial"/>
                <a:ea typeface="Arial"/>
                <a:cs typeface="Arial"/>
                <a:sym typeface="Arial"/>
              </a:rPr>
              <a:t>Negativism</a:t>
            </a:r>
            <a:endParaRPr lang="en-US" sz="3500" b="1" i="1" strike="noStrike" cap="none" baseline="0" dirty="0">
              <a:solidFill>
                <a:srgbClr val="008000"/>
              </a:solidFill>
              <a:latin typeface="Arial"/>
              <a:ea typeface="Arial"/>
              <a:cs typeface="Arial"/>
              <a:sym typeface="Arial"/>
            </a:endParaRPr>
          </a:p>
        </p:txBody>
      </p:sp>
      <p:sp>
        <p:nvSpPr>
          <p:cNvPr id="412" name="Shape 412"/>
          <p:cNvSpPr txBox="1">
            <a:spLocks noGrp="1"/>
          </p:cNvSpPr>
          <p:nvPr>
            <p:ph type="body" idx="4294967295"/>
          </p:nvPr>
        </p:nvSpPr>
        <p:spPr>
          <a:xfrm>
            <a:off x="685800" y="2209801"/>
            <a:ext cx="7696199" cy="4648199"/>
          </a:xfrm>
          <a:prstGeom prst="rect">
            <a:avLst/>
          </a:prstGeom>
          <a:noFill/>
          <a:ln>
            <a:noFill/>
          </a:ln>
        </p:spPr>
        <p:txBody>
          <a:bodyPr lIns="91425" tIns="45700" rIns="91425" bIns="45700" anchor="t" anchorCtr="0">
            <a:noAutofit/>
          </a:bodyPr>
          <a:lstStyle/>
          <a:p>
            <a:pPr marL="342900" marR="0" lvl="0" indent="-342900" algn="l" rtl="0">
              <a:spcBef>
                <a:spcPts val="640"/>
              </a:spcBef>
              <a:spcAft>
                <a:spcPts val="0"/>
              </a:spcAft>
              <a:buClr>
                <a:schemeClr val="dk1"/>
              </a:buClr>
              <a:buSzPct val="98958"/>
              <a:buFont typeface="Arial" pitchFamily="34" charset="0"/>
              <a:buChar char="•"/>
            </a:pPr>
            <a:r>
              <a:rPr lang="en-US" sz="2800" i="0" u="none" strike="noStrike" cap="none" baseline="0" dirty="0" smtClean="0">
                <a:solidFill>
                  <a:schemeClr val="tx1"/>
                </a:solidFill>
                <a:latin typeface="Arial"/>
                <a:ea typeface="Arial"/>
                <a:cs typeface="Arial"/>
                <a:sym typeface="Arial"/>
              </a:rPr>
              <a:t>Take </a:t>
            </a:r>
            <a:r>
              <a:rPr lang="en-US" sz="2800" i="0" u="none" strike="noStrike" cap="none" baseline="0" dirty="0">
                <a:solidFill>
                  <a:schemeClr val="tx1"/>
                </a:solidFill>
                <a:latin typeface="Arial"/>
                <a:ea typeface="Arial"/>
                <a:cs typeface="Arial"/>
                <a:sym typeface="Arial"/>
              </a:rPr>
              <a:t>good care of yourself: eat well, </a:t>
            </a:r>
            <a:r>
              <a:rPr lang="en-US" sz="2800" i="0" u="none" strike="noStrike" cap="none" baseline="0" dirty="0" smtClean="0">
                <a:solidFill>
                  <a:schemeClr val="tx1"/>
                </a:solidFill>
                <a:latin typeface="Arial"/>
                <a:ea typeface="Arial"/>
                <a:cs typeface="Arial"/>
                <a:sym typeface="Arial"/>
              </a:rPr>
              <a:t>sleep</a:t>
            </a:r>
          </a:p>
          <a:p>
            <a:pPr marL="342900" marR="0" lvl="0" indent="-342900" algn="l" rtl="0">
              <a:spcBef>
                <a:spcPts val="640"/>
              </a:spcBef>
              <a:spcAft>
                <a:spcPts val="0"/>
              </a:spcAft>
              <a:buClr>
                <a:schemeClr val="dk1"/>
              </a:buClr>
              <a:buSzPct val="98958"/>
            </a:pPr>
            <a:r>
              <a:rPr lang="en-US" sz="2800" i="0" u="none" strike="noStrike" cap="none" baseline="0" dirty="0" smtClean="0">
                <a:solidFill>
                  <a:schemeClr val="tx1"/>
                </a:solidFill>
                <a:latin typeface="Arial"/>
                <a:ea typeface="Arial"/>
                <a:cs typeface="Arial"/>
                <a:sym typeface="Arial"/>
              </a:rPr>
              <a:t>	lots </a:t>
            </a:r>
            <a:r>
              <a:rPr lang="en-US" sz="2800" i="0" u="none" strike="noStrike" cap="none" baseline="0" dirty="0">
                <a:solidFill>
                  <a:schemeClr val="tx1"/>
                </a:solidFill>
                <a:latin typeface="Arial"/>
                <a:ea typeface="Arial"/>
                <a:cs typeface="Arial"/>
                <a:sym typeface="Arial"/>
              </a:rPr>
              <a:t>and get some exercise</a:t>
            </a:r>
          </a:p>
          <a:p>
            <a:pPr>
              <a:lnSpc>
                <a:spcPct val="50000"/>
              </a:lnSpc>
            </a:pPr>
            <a:endParaRPr lang="en-US" sz="2800" i="0" u="none" strike="noStrike" cap="none" baseline="0" dirty="0">
              <a:solidFill>
                <a:schemeClr val="tx1"/>
              </a:solidFill>
              <a:latin typeface="Arial"/>
              <a:ea typeface="Arial"/>
              <a:cs typeface="Arial"/>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2800" i="0" u="none" strike="noStrike" cap="none" baseline="0" dirty="0">
                <a:solidFill>
                  <a:schemeClr val="tx1"/>
                </a:solidFill>
                <a:latin typeface="Arial"/>
                <a:ea typeface="Arial"/>
                <a:cs typeface="Arial"/>
                <a:sym typeface="Arial"/>
              </a:rPr>
              <a:t>Stay busy</a:t>
            </a:r>
          </a:p>
          <a:p>
            <a:pPr>
              <a:lnSpc>
                <a:spcPct val="50000"/>
              </a:lnSpc>
            </a:pPr>
            <a:endParaRPr lang="en-US" sz="2800" i="0" u="none" strike="noStrike" cap="none" baseline="0" dirty="0">
              <a:solidFill>
                <a:schemeClr val="tx1"/>
              </a:solidFill>
              <a:latin typeface="Arial"/>
              <a:ea typeface="Arial"/>
              <a:cs typeface="Arial"/>
              <a:sym typeface="Arial"/>
            </a:endParaRPr>
          </a:p>
          <a:p>
            <a:pPr marL="342900" marR="0" lvl="0" indent="-342900" algn="l" rtl="0">
              <a:spcBef>
                <a:spcPts val="640"/>
              </a:spcBef>
              <a:spcAft>
                <a:spcPts val="0"/>
              </a:spcAft>
              <a:buClr>
                <a:schemeClr val="dk1"/>
              </a:buClr>
              <a:buSzPct val="98958"/>
              <a:buFont typeface="Arial" pitchFamily="34" charset="0"/>
              <a:buChar char="•"/>
            </a:pPr>
            <a:r>
              <a:rPr lang="en-US" sz="2800" dirty="0" smtClean="0">
                <a:solidFill>
                  <a:schemeClr val="tx1"/>
                </a:solidFill>
                <a:latin typeface="Arial"/>
                <a:ea typeface="Arial"/>
                <a:cs typeface="Arial"/>
                <a:sym typeface="Arial"/>
              </a:rPr>
              <a:t>Get involved with people</a:t>
            </a:r>
            <a:r>
              <a:rPr lang="en-US" sz="2800" i="0" u="none" strike="noStrike" cap="none" baseline="0" dirty="0" smtClean="0">
                <a:solidFill>
                  <a:schemeClr val="tx1"/>
                </a:solidFill>
                <a:latin typeface="Arial"/>
                <a:ea typeface="Arial"/>
                <a:cs typeface="Arial"/>
                <a:sym typeface="Arial"/>
              </a:rPr>
              <a:t> there - not here</a:t>
            </a:r>
            <a:endParaRPr lang="en-US" sz="2800" i="0" u="none" strike="noStrike" cap="none" baseline="0" dirty="0">
              <a:solidFill>
                <a:schemeClr val="tx1"/>
              </a:solidFill>
              <a:latin typeface="Arial"/>
              <a:ea typeface="Arial"/>
              <a:cs typeface="Arial"/>
              <a:sym typeface="Arial"/>
            </a:endParaRPr>
          </a:p>
          <a:p>
            <a:pPr>
              <a:lnSpc>
                <a:spcPct val="50000"/>
              </a:lnSpc>
            </a:pPr>
            <a:endParaRPr lang="en-US" sz="2800" i="0" u="none" strike="noStrike" cap="none" baseline="0" dirty="0">
              <a:solidFill>
                <a:schemeClr val="tx1"/>
              </a:solidFill>
              <a:latin typeface="Arial"/>
              <a:ea typeface="Arial"/>
              <a:cs typeface="Arial"/>
              <a:sym typeface="Arial"/>
            </a:endParaRPr>
          </a:p>
          <a:p>
            <a:pPr marL="342900" marR="0" lvl="0" indent="-342900" algn="l" rtl="0">
              <a:spcBef>
                <a:spcPts val="0"/>
              </a:spcBef>
              <a:spcAft>
                <a:spcPts val="0"/>
              </a:spcAft>
              <a:buClr>
                <a:schemeClr val="dk1"/>
              </a:buClr>
              <a:buSzPct val="98958"/>
              <a:buFont typeface="Arial" pitchFamily="34" charset="0"/>
              <a:buChar char="•"/>
            </a:pPr>
            <a:r>
              <a:rPr lang="en-US" sz="2800" i="0" u="none" strike="noStrike" cap="none" baseline="0" dirty="0">
                <a:solidFill>
                  <a:schemeClr val="tx1"/>
                </a:solidFill>
                <a:latin typeface="Arial"/>
                <a:ea typeface="Arial"/>
                <a:cs typeface="Arial"/>
                <a:sym typeface="Arial"/>
              </a:rPr>
              <a:t>Focus on your new language – </a:t>
            </a:r>
            <a:r>
              <a:rPr lang="en-US" sz="2800" i="0" u="none" strike="noStrike" cap="none" baseline="0" dirty="0" smtClean="0">
                <a:solidFill>
                  <a:schemeClr val="tx1"/>
                </a:solidFill>
                <a:latin typeface="Arial"/>
                <a:ea typeface="Arial"/>
                <a:cs typeface="Arial"/>
                <a:sym typeface="Arial"/>
              </a:rPr>
              <a:t>master</a:t>
            </a:r>
          </a:p>
          <a:p>
            <a:pPr marL="342900" marR="0" lvl="0" indent="-342900" algn="l" rtl="0">
              <a:spcBef>
                <a:spcPts val="0"/>
              </a:spcBef>
              <a:spcAft>
                <a:spcPts val="0"/>
              </a:spcAft>
              <a:buClr>
                <a:schemeClr val="dk1"/>
              </a:buClr>
              <a:buSzPct val="98958"/>
            </a:pPr>
            <a:r>
              <a:rPr lang="en-US" sz="2800" i="0" u="none" strike="noStrike" cap="none" baseline="0" dirty="0" smtClean="0">
                <a:solidFill>
                  <a:schemeClr val="tx1"/>
                </a:solidFill>
                <a:latin typeface="Arial"/>
                <a:ea typeface="Arial"/>
                <a:cs typeface="Arial"/>
                <a:sym typeface="Arial"/>
              </a:rPr>
              <a:t>	one </a:t>
            </a:r>
            <a:r>
              <a:rPr lang="en-US" sz="2800" i="0" u="none" strike="noStrike" cap="none" baseline="0" dirty="0">
                <a:solidFill>
                  <a:schemeClr val="tx1"/>
                </a:solidFill>
                <a:latin typeface="Arial"/>
                <a:ea typeface="Arial"/>
                <a:cs typeface="Arial"/>
                <a:sym typeface="Arial"/>
              </a:rPr>
              <a:t>new “feeling” word a day</a:t>
            </a:r>
          </a:p>
          <a:p>
            <a:endParaRPr lang="en-US" sz="2800" b="1" i="0" u="none" strike="noStrike" cap="none" baseline="0" dirty="0">
              <a:solidFill>
                <a:srgbClr val="BB00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bwMode="auto">
          <a:xfrm>
            <a:off x="1524000" y="1981200"/>
            <a:ext cx="6579394" cy="4479588"/>
          </a:xfrm>
          <a:prstGeom prst="rect">
            <a:avLst/>
          </a:prstGeom>
          <a:noFill/>
          <a:ln w="9525">
            <a:noFill/>
            <a:miter lim="800000"/>
            <a:headEnd/>
            <a:tailEnd/>
          </a:ln>
          <a:effectLst/>
        </p:spPr>
      </p:pic>
      <p:sp>
        <p:nvSpPr>
          <p:cNvPr id="3" name="Shape 417"/>
          <p:cNvSpPr txBox="1">
            <a:spLocks/>
          </p:cNvSpPr>
          <p:nvPr/>
        </p:nvSpPr>
        <p:spPr>
          <a:xfrm>
            <a:off x="685800" y="609600"/>
            <a:ext cx="7772400" cy="1143000"/>
          </a:xfrm>
          <a:prstGeom prst="rect">
            <a:avLst/>
          </a:prstGeom>
          <a:noFill/>
          <a:ln>
            <a:noFill/>
          </a:ln>
        </p:spPr>
        <p:txBody>
          <a:bodyPr vert="horz"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500" b="1" i="1" strike="noStrike" kern="1200" cap="none" spc="0" normalizeH="0" baseline="0" noProof="0" dirty="0" smtClean="0">
                <a:ln>
                  <a:noFill/>
                </a:ln>
                <a:solidFill>
                  <a:srgbClr val="008000"/>
                </a:solidFill>
                <a:effectLst/>
                <a:uLnTx/>
                <a:uFillTx/>
                <a:latin typeface="Arial"/>
                <a:ea typeface="Arial"/>
                <a:cs typeface="Arial"/>
                <a:sym typeface="Arial"/>
              </a:rPr>
              <a:t>Stage 3: Gradual adjustment &amp; adaptation</a:t>
            </a:r>
          </a:p>
          <a:p>
            <a:pPr marL="0" marR="0" lvl="0" indent="0" algn="ctr"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500" b="1" i="1" strike="noStrike" kern="1200" cap="none" spc="0" normalizeH="0" baseline="0" noProof="0" dirty="0" smtClean="0">
                <a:ln>
                  <a:noFill/>
                </a:ln>
                <a:solidFill>
                  <a:srgbClr val="008000"/>
                </a:solidFill>
                <a:effectLst/>
                <a:uLnTx/>
                <a:uFillTx/>
                <a:latin typeface="Arial"/>
                <a:ea typeface="Arial"/>
                <a:cs typeface="Arial"/>
                <a:sym typeface="Arial"/>
              </a:rPr>
              <a:t> (Generally 3-6 months)</a:t>
            </a:r>
            <a:endParaRPr kumimoji="0" lang="en-US" sz="3500" b="1" i="1" strike="noStrike" kern="1200" cap="none" spc="0" normalizeH="0" baseline="0" noProof="0" dirty="0">
              <a:ln>
                <a:noFill/>
              </a:ln>
              <a:solidFill>
                <a:srgbClr val="008000"/>
              </a:solidFill>
              <a:effectLst/>
              <a:uLnTx/>
              <a:uFillTx/>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98"/>
          <p:cNvSpPr txBox="1">
            <a:spLocks noChangeArrowheads="1"/>
          </p:cNvSpPr>
          <p:nvPr/>
        </p:nvSpPr>
        <p:spPr bwMode="auto">
          <a:xfrm>
            <a:off x="685800" y="228600"/>
            <a:ext cx="7772400" cy="1295400"/>
          </a:xfrm>
          <a:prstGeom prst="rect">
            <a:avLst/>
          </a:prstGeom>
          <a:noFill/>
          <a:ln w="9525">
            <a:noFill/>
            <a:miter lim="800000"/>
            <a:headEnd/>
            <a:tailEnd/>
          </a:ln>
        </p:spPr>
        <p:txBody>
          <a:bodyPr lIns="91425" tIns="45700" rIns="91425" bIns="45700" anchor="ctr"/>
          <a:lstStyle/>
          <a:p>
            <a:pPr algn="ctr">
              <a:buClr>
                <a:srgbClr val="000000"/>
              </a:buClr>
              <a:buSzPct val="25000"/>
              <a:buFont typeface="Arial" charset="0"/>
              <a:buNone/>
            </a:pPr>
            <a:r>
              <a:rPr lang="en-US" sz="3600" b="1" i="1" dirty="0">
                <a:solidFill>
                  <a:srgbClr val="008000"/>
                </a:solidFill>
              </a:rPr>
              <a:t> Other Administrative Details</a:t>
            </a:r>
          </a:p>
        </p:txBody>
      </p:sp>
      <p:sp>
        <p:nvSpPr>
          <p:cNvPr id="29698" name="Shape 99"/>
          <p:cNvSpPr txBox="1">
            <a:spLocks noChangeArrowheads="1"/>
          </p:cNvSpPr>
          <p:nvPr/>
        </p:nvSpPr>
        <p:spPr bwMode="auto">
          <a:xfrm>
            <a:off x="685800" y="1447800"/>
            <a:ext cx="7772400" cy="4267200"/>
          </a:xfrm>
          <a:prstGeom prst="rect">
            <a:avLst/>
          </a:prstGeom>
          <a:noFill/>
          <a:ln w="9525">
            <a:noFill/>
            <a:miter lim="800000"/>
            <a:headEnd/>
            <a:tailEnd/>
          </a:ln>
        </p:spPr>
        <p:txBody>
          <a:bodyPr lIns="91425" tIns="45700" rIns="91425" bIns="45700"/>
          <a:lstStyle/>
          <a:p>
            <a:pPr>
              <a:buSzPct val="25000"/>
            </a:pPr>
            <a:r>
              <a:rPr lang="en-US" sz="1800" dirty="0"/>
              <a:t>
</a:t>
            </a:r>
          </a:p>
        </p:txBody>
      </p:sp>
      <p:sp>
        <p:nvSpPr>
          <p:cNvPr id="29699" name="Shape 100"/>
          <p:cNvSpPr txBox="1">
            <a:spLocks noChangeArrowheads="1"/>
          </p:cNvSpPr>
          <p:nvPr/>
        </p:nvSpPr>
        <p:spPr bwMode="auto">
          <a:xfrm>
            <a:off x="1143000" y="1447800"/>
            <a:ext cx="6934200" cy="327025"/>
          </a:xfrm>
          <a:prstGeom prst="rect">
            <a:avLst/>
          </a:prstGeom>
          <a:noFill/>
          <a:ln w="9525">
            <a:noFill/>
            <a:miter lim="800000"/>
            <a:headEnd/>
            <a:tailEnd/>
          </a:ln>
        </p:spPr>
        <p:txBody>
          <a:bodyPr lIns="91425" tIns="45700" rIns="91425" bIns="45700"/>
          <a:lstStyle/>
          <a:p>
            <a:endParaRPr lang="en-US" dirty="0"/>
          </a:p>
        </p:txBody>
      </p:sp>
      <p:sp>
        <p:nvSpPr>
          <p:cNvPr id="29700" name="Shape 101"/>
          <p:cNvSpPr txBox="1">
            <a:spLocks noChangeArrowheads="1"/>
          </p:cNvSpPr>
          <p:nvPr/>
        </p:nvSpPr>
        <p:spPr bwMode="auto">
          <a:xfrm>
            <a:off x="914400" y="1524000"/>
            <a:ext cx="6553200" cy="2678113"/>
          </a:xfrm>
          <a:prstGeom prst="rect">
            <a:avLst/>
          </a:prstGeom>
          <a:noFill/>
          <a:ln w="9525">
            <a:noFill/>
            <a:miter lim="800000"/>
            <a:headEnd/>
            <a:tailEnd/>
          </a:ln>
        </p:spPr>
        <p:txBody>
          <a:bodyPr lIns="91425" tIns="45700" rIns="91425" bIns="45700"/>
          <a:lstStyle/>
          <a:p>
            <a:pPr>
              <a:buClr>
                <a:srgbClr val="000000"/>
              </a:buClr>
              <a:buSzPct val="25000"/>
            </a:pPr>
            <a:r>
              <a:rPr lang="en-US" sz="3000" b="1" dirty="0" smtClean="0">
                <a:solidFill>
                  <a:schemeClr val="tx1"/>
                </a:solidFill>
              </a:rPr>
              <a:t>	Breaks have been scheduled</a:t>
            </a:r>
          </a:p>
          <a:p>
            <a:pPr>
              <a:buClr>
                <a:srgbClr val="000000"/>
              </a:buClr>
              <a:buSzPct val="25000"/>
              <a:buFont typeface="Arial" charset="0"/>
              <a:buNone/>
            </a:pPr>
            <a:r>
              <a:rPr lang="en-US" sz="3000" b="1" dirty="0" smtClean="0">
                <a:solidFill>
                  <a:schemeClr val="tx1"/>
                </a:solidFill>
              </a:rPr>
              <a:t>	Bathrooms</a:t>
            </a:r>
          </a:p>
          <a:p>
            <a:pPr>
              <a:buClr>
                <a:srgbClr val="000000"/>
              </a:buClr>
              <a:buSzPct val="100000"/>
            </a:pPr>
            <a:r>
              <a:rPr lang="en-US" sz="3000" b="1" dirty="0" smtClean="0">
                <a:solidFill>
                  <a:schemeClr val="tx1"/>
                </a:solidFill>
              </a:rPr>
              <a:t>	Cell </a:t>
            </a:r>
            <a:r>
              <a:rPr lang="en-US" sz="3000" b="1" dirty="0">
                <a:solidFill>
                  <a:schemeClr val="tx1"/>
                </a:solidFill>
              </a:rPr>
              <a:t>Phones</a:t>
            </a:r>
          </a:p>
          <a:p>
            <a:pPr>
              <a:buClr>
                <a:srgbClr val="000000"/>
              </a:buClr>
              <a:buSzPct val="100000"/>
            </a:pPr>
            <a:r>
              <a:rPr lang="en-US" sz="3000" b="1" dirty="0" smtClean="0">
                <a:solidFill>
                  <a:schemeClr val="tx1"/>
                </a:solidFill>
              </a:rPr>
              <a:t>	Family </a:t>
            </a:r>
            <a:r>
              <a:rPr lang="en-US" sz="3000" b="1" dirty="0">
                <a:solidFill>
                  <a:schemeClr val="tx1"/>
                </a:solidFill>
              </a:rPr>
              <a:t>Emergencies</a:t>
            </a:r>
          </a:p>
          <a:p>
            <a:endParaRPr lang="en-US" sz="3000" b="1" dirty="0">
              <a:solidFill>
                <a:srgbClr val="BB0000"/>
              </a:solidFill>
            </a:endParaRPr>
          </a:p>
          <a:p>
            <a:endParaRPr lang="en-US" sz="3000" b="1" dirty="0">
              <a:solidFill>
                <a:srgbClr val="BB0000"/>
              </a:solidFill>
            </a:endParaRPr>
          </a:p>
        </p:txBody>
      </p:sp>
      <p:sp>
        <p:nvSpPr>
          <p:cNvPr id="29701" name="Shape 102"/>
          <p:cNvSpPr txBox="1">
            <a:spLocks noChangeArrowheads="1"/>
          </p:cNvSpPr>
          <p:nvPr/>
        </p:nvSpPr>
        <p:spPr bwMode="auto">
          <a:xfrm>
            <a:off x="609600" y="3886200"/>
            <a:ext cx="7772400" cy="838200"/>
          </a:xfrm>
          <a:prstGeom prst="rect">
            <a:avLst/>
          </a:prstGeom>
          <a:noFill/>
          <a:ln w="9525">
            <a:noFill/>
            <a:miter lim="800000"/>
            <a:headEnd/>
            <a:tailEnd/>
          </a:ln>
        </p:spPr>
        <p:txBody>
          <a:bodyPr lIns="91425" tIns="45700" rIns="91425" bIns="45700" anchor="ctr"/>
          <a:lstStyle/>
          <a:p>
            <a:pPr algn="ctr">
              <a:buClr>
                <a:srgbClr val="000000"/>
              </a:buClr>
              <a:buSzPct val="25000"/>
              <a:buFont typeface="Arial" charset="0"/>
              <a:buNone/>
            </a:pPr>
            <a:r>
              <a:rPr lang="en-US" sz="3600" b="1" i="1" dirty="0" smtClean="0">
                <a:solidFill>
                  <a:srgbClr val="008000"/>
                </a:solidFill>
              </a:rPr>
              <a:t>One Last Detail</a:t>
            </a:r>
            <a:endParaRPr lang="en-US" sz="3600" b="1" i="1" dirty="0">
              <a:solidFill>
                <a:srgbClr val="008000"/>
              </a:solidFill>
            </a:endParaRPr>
          </a:p>
        </p:txBody>
      </p:sp>
      <p:sp>
        <p:nvSpPr>
          <p:cNvPr id="29702" name="Shape 103"/>
          <p:cNvSpPr txBox="1">
            <a:spLocks noChangeArrowheads="1"/>
          </p:cNvSpPr>
          <p:nvPr/>
        </p:nvSpPr>
        <p:spPr bwMode="auto">
          <a:xfrm>
            <a:off x="838200" y="4800600"/>
            <a:ext cx="7696200" cy="920750"/>
          </a:xfrm>
          <a:prstGeom prst="rect">
            <a:avLst/>
          </a:prstGeom>
          <a:noFill/>
          <a:ln w="9525">
            <a:noFill/>
            <a:miter lim="800000"/>
            <a:headEnd/>
            <a:tailEnd/>
          </a:ln>
        </p:spPr>
        <p:txBody>
          <a:bodyPr lIns="91425" tIns="45700" rIns="91425" bIns="45700"/>
          <a:lstStyle/>
          <a:p>
            <a:pPr marL="0" lvl="1" indent="736600">
              <a:lnSpc>
                <a:spcPct val="85000"/>
              </a:lnSpc>
              <a:buClr>
                <a:srgbClr val="BB0000"/>
              </a:buClr>
              <a:buSzPct val="99000"/>
            </a:pPr>
            <a:r>
              <a:rPr lang="en-US" sz="3200" b="1" dirty="0" smtClean="0">
                <a:solidFill>
                  <a:schemeClr val="tx1"/>
                </a:solidFill>
              </a:rPr>
              <a:t>Committee </a:t>
            </a:r>
            <a:r>
              <a:rPr lang="en-US" sz="3200" b="1" dirty="0">
                <a:solidFill>
                  <a:schemeClr val="tx1"/>
                </a:solidFill>
              </a:rPr>
              <a:t>members are </a:t>
            </a:r>
            <a:r>
              <a:rPr lang="en-US" sz="3200" b="1" dirty="0" smtClean="0">
                <a:solidFill>
                  <a:schemeClr val="tx1"/>
                </a:solidFill>
              </a:rPr>
              <a:t>Rotarians</a:t>
            </a:r>
          </a:p>
          <a:p>
            <a:pPr marL="0" lvl="1" indent="736600">
              <a:lnSpc>
                <a:spcPct val="85000"/>
              </a:lnSpc>
              <a:buClr>
                <a:srgbClr val="BB0000"/>
              </a:buClr>
              <a:buSzPct val="99000"/>
            </a:pPr>
            <a:r>
              <a:rPr lang="en-US" sz="3200" b="1" dirty="0" smtClean="0">
                <a:solidFill>
                  <a:schemeClr val="tx1"/>
                </a:solidFill>
              </a:rPr>
              <a:t>		and all are volunteers 	</a:t>
            </a:r>
            <a:endParaRPr lang="en-US" sz="3200" b="1" dirty="0">
              <a:solidFill>
                <a:schemeClr val="tx1"/>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Shape 418"/>
          <p:cNvSpPr txBox="1">
            <a:spLocks noGrp="1"/>
          </p:cNvSpPr>
          <p:nvPr>
            <p:ph type="body" idx="4294967295"/>
          </p:nvPr>
        </p:nvSpPr>
        <p:spPr>
          <a:xfrm>
            <a:off x="838200" y="1371600"/>
            <a:ext cx="7340600" cy="3736974"/>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560"/>
              </a:spcBef>
              <a:spcAft>
                <a:spcPts val="0"/>
              </a:spcAft>
              <a:buClr>
                <a:schemeClr val="dk1"/>
              </a:buClr>
              <a:buSzPct val="101190"/>
              <a:buFont typeface="Arial" pitchFamily="34" charset="0"/>
              <a:buChar char="•"/>
            </a:pPr>
            <a:r>
              <a:rPr lang="en-US" sz="2800" b="1" i="0" u="none" strike="noStrike" cap="none" baseline="0" dirty="0">
                <a:solidFill>
                  <a:schemeClr val="tx1"/>
                </a:solidFill>
                <a:latin typeface="Arial"/>
                <a:ea typeface="Arial"/>
                <a:cs typeface="Arial"/>
                <a:sym typeface="Arial"/>
              </a:rPr>
              <a:t>You find yourself being more assertive</a:t>
            </a:r>
          </a:p>
          <a:p>
            <a:pPr>
              <a:buFont typeface="Arial" pitchFamily="34" charset="0"/>
              <a:buChar char="•"/>
            </a:pPr>
            <a:endParaRPr lang="en-US" sz="2800" b="1" i="0" u="none" strike="noStrike" cap="none" baseline="0" dirty="0">
              <a:solidFill>
                <a:schemeClr val="tx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ct val="101190"/>
              <a:buFont typeface="Arial" pitchFamily="34" charset="0"/>
              <a:buChar char="•"/>
            </a:pPr>
            <a:r>
              <a:rPr lang="en-US" sz="2800" b="1" i="0" u="none" strike="noStrike" cap="none" baseline="0" dirty="0" smtClean="0">
                <a:solidFill>
                  <a:schemeClr val="tx1"/>
                </a:solidFill>
                <a:latin typeface="Arial"/>
                <a:ea typeface="Arial"/>
                <a:cs typeface="Arial"/>
                <a:sym typeface="Arial"/>
              </a:rPr>
              <a:t>Your </a:t>
            </a:r>
            <a:r>
              <a:rPr lang="en-US" sz="2800" b="1" i="0" u="none" strike="noStrike" cap="none" baseline="0" dirty="0">
                <a:solidFill>
                  <a:schemeClr val="tx1"/>
                </a:solidFill>
                <a:latin typeface="Arial"/>
                <a:ea typeface="Arial"/>
                <a:cs typeface="Arial"/>
                <a:sym typeface="Arial"/>
              </a:rPr>
              <a:t>relationships are with real </a:t>
            </a:r>
            <a:r>
              <a:rPr lang="en-US" sz="2800" b="1" i="0" u="none" strike="noStrike" cap="none" baseline="0" dirty="0" smtClean="0">
                <a:solidFill>
                  <a:schemeClr val="tx1"/>
                </a:solidFill>
                <a:latin typeface="Arial"/>
                <a:ea typeface="Arial"/>
                <a:cs typeface="Arial"/>
                <a:sym typeface="Arial"/>
              </a:rPr>
              <a:t>people,</a:t>
            </a:r>
          </a:p>
          <a:p>
            <a:pPr marL="342900" marR="0" lvl="0" indent="-342900" algn="l" rtl="0">
              <a:lnSpc>
                <a:spcPct val="90000"/>
              </a:lnSpc>
              <a:spcBef>
                <a:spcPts val="560"/>
              </a:spcBef>
              <a:spcAft>
                <a:spcPts val="0"/>
              </a:spcAft>
              <a:buClr>
                <a:schemeClr val="dk1"/>
              </a:buClr>
              <a:buSzPct val="101190"/>
            </a:pPr>
            <a:r>
              <a:rPr lang="en-US" sz="2800" b="1" i="0" u="none" strike="noStrike" cap="none" baseline="0" dirty="0" smtClean="0">
                <a:solidFill>
                  <a:schemeClr val="tx1"/>
                </a:solidFill>
                <a:latin typeface="Arial"/>
                <a:ea typeface="Arial"/>
                <a:cs typeface="Arial"/>
                <a:sym typeface="Arial"/>
              </a:rPr>
              <a:t>    not </a:t>
            </a:r>
            <a:r>
              <a:rPr lang="en-US" sz="2800" b="1" i="0" u="none" strike="noStrike" cap="none" baseline="0" dirty="0">
                <a:solidFill>
                  <a:schemeClr val="tx1"/>
                </a:solidFill>
                <a:latin typeface="Arial"/>
                <a:ea typeface="Arial"/>
                <a:cs typeface="Arial"/>
                <a:sym typeface="Arial"/>
              </a:rPr>
              <a:t>with superficial images</a:t>
            </a:r>
          </a:p>
          <a:p>
            <a:pPr>
              <a:buFont typeface="Arial" pitchFamily="34" charset="0"/>
              <a:buChar char="•"/>
            </a:pPr>
            <a:endParaRPr lang="en-US" sz="2800" b="1" i="0" u="none" strike="noStrike" cap="none" baseline="0" dirty="0">
              <a:solidFill>
                <a:schemeClr val="tx1"/>
              </a:solidFill>
              <a:latin typeface="Arial"/>
              <a:ea typeface="Arial"/>
              <a:cs typeface="Arial"/>
              <a:sym typeface="Arial"/>
            </a:endParaRPr>
          </a:p>
          <a:p>
            <a:pPr marL="342900" marR="0" lvl="0" indent="-342900" algn="l" rtl="0">
              <a:lnSpc>
                <a:spcPct val="90000"/>
              </a:lnSpc>
              <a:spcBef>
                <a:spcPts val="560"/>
              </a:spcBef>
              <a:spcAft>
                <a:spcPts val="0"/>
              </a:spcAft>
              <a:buClr>
                <a:schemeClr val="dk1"/>
              </a:buClr>
              <a:buSzPct val="101190"/>
              <a:buFont typeface="Arial" pitchFamily="34" charset="0"/>
              <a:buChar char="•"/>
            </a:pPr>
            <a:r>
              <a:rPr lang="en-US" sz="2800" b="1" i="0" u="none" strike="noStrike" cap="none" baseline="0" dirty="0">
                <a:solidFill>
                  <a:schemeClr val="tx1"/>
                </a:solidFill>
                <a:latin typeface="Arial"/>
                <a:ea typeface="Arial"/>
                <a:cs typeface="Arial"/>
                <a:sym typeface="Arial"/>
              </a:rPr>
              <a:t>If not on the clue bus, you know </a:t>
            </a:r>
            <a:r>
              <a:rPr lang="en-US" sz="2800" b="1" i="0" u="none" strike="noStrike" cap="none" baseline="0" dirty="0" smtClean="0">
                <a:solidFill>
                  <a:schemeClr val="tx1"/>
                </a:solidFill>
                <a:latin typeface="Arial"/>
                <a:ea typeface="Arial"/>
                <a:cs typeface="Arial"/>
                <a:sym typeface="Arial"/>
              </a:rPr>
              <a:t>where</a:t>
            </a:r>
          </a:p>
          <a:p>
            <a:pPr marL="342900" marR="0" lvl="0" indent="-342900" algn="l" rtl="0">
              <a:lnSpc>
                <a:spcPct val="90000"/>
              </a:lnSpc>
              <a:spcBef>
                <a:spcPts val="560"/>
              </a:spcBef>
              <a:spcAft>
                <a:spcPts val="0"/>
              </a:spcAft>
              <a:buClr>
                <a:schemeClr val="dk1"/>
              </a:buClr>
              <a:buSzPct val="101190"/>
            </a:pPr>
            <a:r>
              <a:rPr lang="en-US" sz="2800" b="1" i="0" u="none" strike="noStrike" cap="none" baseline="0" dirty="0" smtClean="0">
                <a:solidFill>
                  <a:schemeClr val="tx1"/>
                </a:solidFill>
                <a:latin typeface="Arial"/>
                <a:ea typeface="Arial"/>
                <a:cs typeface="Arial"/>
                <a:sym typeface="Arial"/>
              </a:rPr>
              <a:t>    the </a:t>
            </a:r>
            <a:r>
              <a:rPr lang="en-US" sz="2800" b="1" i="0" u="none" strike="noStrike" cap="none" baseline="0" dirty="0">
                <a:solidFill>
                  <a:schemeClr val="tx1"/>
                </a:solidFill>
                <a:latin typeface="Arial"/>
                <a:ea typeface="Arial"/>
                <a:cs typeface="Arial"/>
                <a:sym typeface="Arial"/>
              </a:rPr>
              <a:t>clue bus stop is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81000" y="333375"/>
            <a:ext cx="8610600" cy="733425"/>
          </a:xfrm>
        </p:spPr>
        <p:txBody>
          <a:bodyPr>
            <a:normAutofit/>
          </a:bodyPr>
          <a:lstStyle/>
          <a:p>
            <a:pPr algn="l">
              <a:defRPr/>
            </a:pPr>
            <a:r>
              <a:rPr lang="en-US" sz="2800" b="1" i="1" dirty="0" smtClean="0">
                <a:solidFill>
                  <a:srgbClr val="008000"/>
                </a:solidFill>
                <a:latin typeface="Arial" pitchFamily="34" charset="0"/>
                <a:cs typeface="Arial" pitchFamily="34" charset="0"/>
              </a:rPr>
              <a:t>Examples of Gradual Adjustment &amp; Adaptation                   </a:t>
            </a:r>
          </a:p>
        </p:txBody>
      </p:sp>
      <p:sp>
        <p:nvSpPr>
          <p:cNvPr id="74755" name="Rectangle 3"/>
          <p:cNvSpPr>
            <a:spLocks noGrp="1" noChangeArrowheads="1"/>
          </p:cNvSpPr>
          <p:nvPr>
            <p:ph type="body" idx="1"/>
          </p:nvPr>
        </p:nvSpPr>
        <p:spPr>
          <a:xfrm>
            <a:off x="533400" y="990600"/>
            <a:ext cx="8164512" cy="5029200"/>
          </a:xfrm>
        </p:spPr>
        <p:txBody>
          <a:bodyPr>
            <a:normAutofit fontScale="62500" lnSpcReduction="20000"/>
          </a:bodyPr>
          <a:lstStyle/>
          <a:p>
            <a:pPr>
              <a:lnSpc>
                <a:spcPct val="90000"/>
              </a:lnSpc>
              <a:defRPr/>
            </a:pPr>
            <a:r>
              <a:rPr lang="en-US" sz="2800" b="1" dirty="0" smtClean="0">
                <a:solidFill>
                  <a:schemeClr val="tx1"/>
                </a:solidFill>
                <a:latin typeface="Arial" pitchFamily="34" charset="0"/>
                <a:cs typeface="Arial" pitchFamily="34" charset="0"/>
              </a:rPr>
              <a:t>Learning the language.</a:t>
            </a:r>
          </a:p>
          <a:p>
            <a:pPr>
              <a:lnSpc>
                <a:spcPct val="90000"/>
              </a:lnSpc>
              <a:defRPr/>
            </a:pPr>
            <a:endParaRPr lang="en-US" sz="2800" b="1" dirty="0" smtClean="0">
              <a:solidFill>
                <a:schemeClr val="tx1"/>
              </a:solidFill>
              <a:latin typeface="Arial" pitchFamily="34" charset="0"/>
              <a:cs typeface="Arial" pitchFamily="34" charset="0"/>
            </a:endParaRPr>
          </a:p>
          <a:p>
            <a:pPr>
              <a:lnSpc>
                <a:spcPct val="90000"/>
              </a:lnSpc>
              <a:defRPr/>
            </a:pPr>
            <a:r>
              <a:rPr lang="en-US" sz="2800" b="1" dirty="0" smtClean="0">
                <a:solidFill>
                  <a:schemeClr val="tx1"/>
                </a:solidFill>
                <a:latin typeface="Arial" pitchFamily="34" charset="0"/>
                <a:cs typeface="Arial" pitchFamily="34" charset="0"/>
              </a:rPr>
              <a:t>Finding yourself dreaming in the host language.</a:t>
            </a:r>
          </a:p>
          <a:p>
            <a:pPr>
              <a:lnSpc>
                <a:spcPct val="90000"/>
              </a:lnSpc>
              <a:defRPr/>
            </a:pPr>
            <a:endParaRPr lang="en-US" sz="2800" b="1" dirty="0" smtClean="0">
              <a:solidFill>
                <a:schemeClr val="tx1"/>
              </a:solidFill>
              <a:latin typeface="Arial" pitchFamily="34" charset="0"/>
              <a:cs typeface="Arial" pitchFamily="34" charset="0"/>
            </a:endParaRPr>
          </a:p>
          <a:p>
            <a:pPr>
              <a:lnSpc>
                <a:spcPct val="90000"/>
              </a:lnSpc>
              <a:defRPr/>
            </a:pPr>
            <a:r>
              <a:rPr lang="en-US" sz="2800" b="1" dirty="0" smtClean="0">
                <a:solidFill>
                  <a:schemeClr val="tx1"/>
                </a:solidFill>
                <a:latin typeface="Arial" pitchFamily="34" charset="0"/>
                <a:cs typeface="Arial" pitchFamily="34" charset="0"/>
              </a:rPr>
              <a:t>Finding yourself unable to precisely explain a concept you have </a:t>
            </a:r>
          </a:p>
          <a:p>
            <a:pPr>
              <a:lnSpc>
                <a:spcPct val="90000"/>
              </a:lnSpc>
              <a:buNone/>
              <a:defRPr/>
            </a:pPr>
            <a:r>
              <a:rPr lang="en-US" sz="2800" b="1" dirty="0" smtClean="0">
                <a:solidFill>
                  <a:schemeClr val="tx1"/>
                </a:solidFill>
                <a:latin typeface="Arial" pitchFamily="34" charset="0"/>
                <a:cs typeface="Arial" pitchFamily="34" charset="0"/>
              </a:rPr>
              <a:t>    learned to someone back home using English.</a:t>
            </a:r>
          </a:p>
          <a:p>
            <a:pPr>
              <a:lnSpc>
                <a:spcPct val="90000"/>
              </a:lnSpc>
              <a:defRPr/>
            </a:pPr>
            <a:endParaRPr lang="en-US" sz="2800" b="1" dirty="0" smtClean="0">
              <a:solidFill>
                <a:schemeClr val="tx1"/>
              </a:solidFill>
              <a:latin typeface="Arial" pitchFamily="34" charset="0"/>
              <a:cs typeface="Arial" pitchFamily="34" charset="0"/>
            </a:endParaRPr>
          </a:p>
          <a:p>
            <a:pPr>
              <a:lnSpc>
                <a:spcPct val="90000"/>
              </a:lnSpc>
              <a:defRPr/>
            </a:pPr>
            <a:r>
              <a:rPr lang="en-US" sz="2800" b="1" dirty="0" smtClean="0">
                <a:solidFill>
                  <a:schemeClr val="tx1"/>
                </a:solidFill>
                <a:latin typeface="Arial" pitchFamily="34" charset="0"/>
                <a:cs typeface="Arial" pitchFamily="34" charset="0"/>
              </a:rPr>
              <a:t>Insisting people speak to you in the host language rather than</a:t>
            </a:r>
          </a:p>
          <a:p>
            <a:pPr>
              <a:lnSpc>
                <a:spcPct val="90000"/>
              </a:lnSpc>
              <a:buNone/>
              <a:defRPr/>
            </a:pPr>
            <a:r>
              <a:rPr lang="en-US" sz="2800" b="1" dirty="0" smtClean="0">
                <a:solidFill>
                  <a:schemeClr val="tx1"/>
                </a:solidFill>
                <a:latin typeface="Arial" pitchFamily="34" charset="0"/>
                <a:cs typeface="Arial" pitchFamily="34" charset="0"/>
              </a:rPr>
              <a:t>    English.</a:t>
            </a:r>
          </a:p>
          <a:p>
            <a:pPr>
              <a:lnSpc>
                <a:spcPct val="90000"/>
              </a:lnSpc>
              <a:defRPr/>
            </a:pPr>
            <a:endParaRPr lang="en-US" sz="2800" b="1" dirty="0" smtClean="0">
              <a:solidFill>
                <a:schemeClr val="tx1"/>
              </a:solidFill>
              <a:latin typeface="Arial" pitchFamily="34" charset="0"/>
              <a:cs typeface="Arial" pitchFamily="34" charset="0"/>
            </a:endParaRPr>
          </a:p>
          <a:p>
            <a:pPr>
              <a:lnSpc>
                <a:spcPct val="90000"/>
              </a:lnSpc>
              <a:defRPr/>
            </a:pPr>
            <a:r>
              <a:rPr lang="en-US" sz="2800" b="1" dirty="0" smtClean="0">
                <a:solidFill>
                  <a:schemeClr val="tx1"/>
                </a:solidFill>
                <a:latin typeface="Arial" pitchFamily="34" charset="0"/>
                <a:cs typeface="Arial" pitchFamily="34" charset="0"/>
              </a:rPr>
              <a:t>Going to host parents and local Rotarians with problems rather than</a:t>
            </a:r>
          </a:p>
          <a:p>
            <a:pPr>
              <a:lnSpc>
                <a:spcPct val="90000"/>
              </a:lnSpc>
              <a:buNone/>
              <a:defRPr/>
            </a:pPr>
            <a:r>
              <a:rPr lang="en-US" sz="2800" b="1" dirty="0" smtClean="0">
                <a:solidFill>
                  <a:schemeClr val="tx1"/>
                </a:solidFill>
                <a:latin typeface="Arial" pitchFamily="34" charset="0"/>
                <a:cs typeface="Arial" pitchFamily="34" charset="0"/>
              </a:rPr>
              <a:t>     people back home.</a:t>
            </a:r>
          </a:p>
          <a:p>
            <a:pPr>
              <a:lnSpc>
                <a:spcPct val="90000"/>
              </a:lnSpc>
              <a:defRPr/>
            </a:pPr>
            <a:endParaRPr lang="en-US" sz="2800" b="1" dirty="0" smtClean="0">
              <a:solidFill>
                <a:schemeClr val="tx1"/>
              </a:solidFill>
              <a:latin typeface="Arial" pitchFamily="34" charset="0"/>
              <a:cs typeface="Arial" pitchFamily="34" charset="0"/>
            </a:endParaRPr>
          </a:p>
          <a:p>
            <a:pPr>
              <a:lnSpc>
                <a:spcPct val="90000"/>
              </a:lnSpc>
              <a:defRPr/>
            </a:pPr>
            <a:r>
              <a:rPr lang="en-US" sz="2800" b="1" dirty="0" smtClean="0">
                <a:solidFill>
                  <a:schemeClr val="tx1"/>
                </a:solidFill>
                <a:latin typeface="Arial" pitchFamily="34" charset="0"/>
                <a:cs typeface="Arial" pitchFamily="34" charset="0"/>
              </a:rPr>
              <a:t>Speaking with other Inbounds in the host language rather than</a:t>
            </a:r>
          </a:p>
          <a:p>
            <a:pPr>
              <a:lnSpc>
                <a:spcPct val="90000"/>
              </a:lnSpc>
              <a:buNone/>
              <a:defRPr/>
            </a:pPr>
            <a:r>
              <a:rPr lang="en-US" sz="2800" b="1" dirty="0" smtClean="0">
                <a:solidFill>
                  <a:schemeClr val="tx1"/>
                </a:solidFill>
                <a:latin typeface="Arial" pitchFamily="34" charset="0"/>
                <a:cs typeface="Arial" pitchFamily="34" charset="0"/>
              </a:rPr>
              <a:t>    English.</a:t>
            </a:r>
          </a:p>
          <a:p>
            <a:pPr>
              <a:lnSpc>
                <a:spcPct val="90000"/>
              </a:lnSpc>
              <a:defRPr/>
            </a:pPr>
            <a:endParaRPr lang="en-US" sz="2800" b="1" dirty="0" smtClean="0">
              <a:solidFill>
                <a:schemeClr val="tx1"/>
              </a:solidFill>
              <a:latin typeface="Arial" pitchFamily="34" charset="0"/>
              <a:cs typeface="Arial" pitchFamily="34" charset="0"/>
            </a:endParaRPr>
          </a:p>
          <a:p>
            <a:pPr>
              <a:lnSpc>
                <a:spcPct val="90000"/>
              </a:lnSpc>
              <a:defRPr/>
            </a:pPr>
            <a:r>
              <a:rPr lang="en-US" sz="2800" b="1" dirty="0" smtClean="0">
                <a:solidFill>
                  <a:schemeClr val="tx1"/>
                </a:solidFill>
                <a:latin typeface="Arial" pitchFamily="34" charset="0"/>
                <a:cs typeface="Arial" pitchFamily="34" charset="0"/>
              </a:rPr>
              <a:t>Becoming involved in school or community activities.</a:t>
            </a:r>
          </a:p>
        </p:txBody>
      </p:sp>
    </p:spTree>
    <p:extLst>
      <p:ext uri="{BB962C8B-B14F-4D97-AF65-F5344CB8AC3E}">
        <p14:creationId xmlns:p14="http://schemas.microsoft.com/office/powerpoint/2010/main" val="35627825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475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475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4755">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4755">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4755">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75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914400" y="1524000"/>
            <a:ext cx="7036594" cy="4790873"/>
          </a:xfrm>
          <a:prstGeom prst="rect">
            <a:avLst/>
          </a:prstGeom>
          <a:noFill/>
          <a:ln w="9525">
            <a:noFill/>
            <a:miter lim="800000"/>
            <a:headEnd/>
            <a:tailEnd/>
          </a:ln>
          <a:effectLst/>
        </p:spPr>
      </p:pic>
      <p:sp>
        <p:nvSpPr>
          <p:cNvPr id="3" name="Shape 441"/>
          <p:cNvSpPr txBox="1">
            <a:spLocks/>
          </p:cNvSpPr>
          <p:nvPr/>
        </p:nvSpPr>
        <p:spPr>
          <a:xfrm>
            <a:off x="685800" y="609600"/>
            <a:ext cx="7772400" cy="1143000"/>
          </a:xfrm>
          <a:prstGeom prst="rect">
            <a:avLst/>
          </a:prstGeom>
          <a:noFill/>
          <a:ln>
            <a:noFill/>
          </a:ln>
        </p:spPr>
        <p:txBody>
          <a:bodyPr vert="horz"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000" b="1" i="1" strike="noStrike" kern="1200" cap="none" spc="0" normalizeH="0" baseline="0" noProof="0" dirty="0" smtClean="0">
                <a:ln>
                  <a:noFill/>
                </a:ln>
                <a:solidFill>
                  <a:srgbClr val="008000"/>
                </a:solidFill>
                <a:effectLst/>
                <a:uLnTx/>
                <a:uFillTx/>
                <a:latin typeface="Arial"/>
                <a:ea typeface="Arial"/>
                <a:cs typeface="Arial"/>
                <a:sym typeface="Arial"/>
              </a:rPr>
              <a:t>Stage Four:  </a:t>
            </a:r>
            <a:r>
              <a:rPr kumimoji="0" lang="en-US" sz="3200" b="1" i="1" strike="noStrike" kern="1200" cap="none" spc="0" normalizeH="0" baseline="0" noProof="0" dirty="0" smtClean="0">
                <a:ln>
                  <a:noFill/>
                </a:ln>
                <a:solidFill>
                  <a:srgbClr val="008000"/>
                </a:solidFill>
                <a:effectLst/>
                <a:uLnTx/>
                <a:uFillTx/>
                <a:latin typeface="Arial"/>
                <a:ea typeface="Arial"/>
                <a:cs typeface="Arial"/>
                <a:sym typeface="Arial"/>
              </a:rPr>
              <a:t>Becoming</a:t>
            </a:r>
            <a:r>
              <a:rPr kumimoji="0" lang="en-US" sz="3000" b="1" i="1" strike="noStrike" kern="1200" cap="none" spc="0" normalizeH="0" baseline="0" noProof="0" dirty="0" smtClean="0">
                <a:ln>
                  <a:noFill/>
                </a:ln>
                <a:solidFill>
                  <a:srgbClr val="008000"/>
                </a:solidFill>
                <a:effectLst/>
                <a:uLnTx/>
                <a:uFillTx/>
                <a:latin typeface="Arial"/>
                <a:ea typeface="Arial"/>
                <a:cs typeface="Arial"/>
                <a:sym typeface="Arial"/>
              </a:rPr>
              <a:t> Functional and Creative</a:t>
            </a:r>
            <a:r>
              <a:rPr kumimoji="0" lang="en-US" sz="3000" b="1" i="1" strike="noStrike" kern="1200" cap="none" spc="0" normalizeH="0" noProof="0" dirty="0" smtClean="0">
                <a:ln>
                  <a:noFill/>
                </a:ln>
                <a:solidFill>
                  <a:srgbClr val="008000"/>
                </a:solidFill>
                <a:effectLst/>
                <a:uLnTx/>
                <a:uFillTx/>
                <a:latin typeface="Arial"/>
                <a:ea typeface="Arial"/>
                <a:cs typeface="Arial"/>
                <a:sym typeface="Arial"/>
              </a:rPr>
              <a:t> Independence</a:t>
            </a:r>
          </a:p>
          <a:p>
            <a:pPr marL="0" marR="0" lvl="0" indent="0" algn="l" defTabSz="914400" rtl="0" eaLnBrk="1" fontAlgn="auto" latinLnBrk="0" hangingPunct="1">
              <a:lnSpc>
                <a:spcPct val="100000"/>
              </a:lnSpc>
              <a:spcBef>
                <a:spcPts val="0"/>
              </a:spcBef>
              <a:spcAft>
                <a:spcPts val="0"/>
              </a:spcAft>
              <a:buClr>
                <a:schemeClr val="dk2"/>
              </a:buClr>
              <a:buSzPct val="25000"/>
              <a:buFont typeface="Arial"/>
              <a:buNone/>
              <a:tabLst/>
              <a:defRPr/>
            </a:pPr>
            <a:endParaRPr kumimoji="0" lang="en-US" sz="3000" b="1" i="1" u="sng" strike="noStrike" kern="1200" cap="none" spc="0" normalizeH="0" baseline="0" noProof="0" dirty="0">
              <a:ln>
                <a:noFill/>
              </a:ln>
              <a:solidFill>
                <a:schemeClr val="hlink"/>
              </a:solidFill>
              <a:effectLst/>
              <a:uLnTx/>
              <a:uFillTx/>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Shape 442"/>
          <p:cNvSpPr txBox="1">
            <a:spLocks noGrp="1"/>
          </p:cNvSpPr>
          <p:nvPr>
            <p:ph type="body" idx="4294967295"/>
          </p:nvPr>
        </p:nvSpPr>
        <p:spPr>
          <a:xfrm>
            <a:off x="914400" y="1447800"/>
            <a:ext cx="7848600" cy="3736974"/>
          </a:xfrm>
          <a:prstGeom prst="rect">
            <a:avLst/>
          </a:prstGeom>
          <a:noFill/>
          <a:ln>
            <a:noFill/>
          </a:ln>
        </p:spPr>
        <p:txBody>
          <a:bodyPr lIns="91425" tIns="45700" rIns="91425" bIns="45700" anchor="t" anchorCtr="0">
            <a:noAutofit/>
          </a:bodyPr>
          <a:lstStyle/>
          <a:p>
            <a:pPr marL="342900" marR="0" lvl="0" indent="-342900" algn="l" rtl="0">
              <a:lnSpc>
                <a:spcPct val="85000"/>
              </a:lnSpc>
              <a:spcBef>
                <a:spcPts val="560"/>
              </a:spcBef>
              <a:spcAft>
                <a:spcPts val="0"/>
              </a:spcAft>
              <a:buClr>
                <a:schemeClr val="dk1"/>
              </a:buClr>
              <a:buSzPct val="101190"/>
              <a:buFont typeface="Arial" pitchFamily="34" charset="0"/>
              <a:buChar char="•"/>
            </a:pPr>
            <a:r>
              <a:rPr lang="en-US" sz="3200" i="0" u="none" strike="noStrike" cap="none" baseline="0" dirty="0">
                <a:solidFill>
                  <a:schemeClr val="tx1"/>
                </a:solidFill>
                <a:latin typeface="Calibri"/>
                <a:ea typeface="Arial"/>
                <a:cs typeface="Calibri"/>
                <a:sym typeface="Arial"/>
              </a:rPr>
              <a:t>You begin to work through things consciously</a:t>
            </a:r>
          </a:p>
          <a:p>
            <a:endParaRPr lang="en-US" sz="3200" i="0" u="none" strike="noStrike" cap="none" baseline="0" dirty="0">
              <a:solidFill>
                <a:schemeClr val="tx1"/>
              </a:solidFill>
              <a:latin typeface="Calibri"/>
              <a:ea typeface="Arial"/>
              <a:cs typeface="Calibri"/>
              <a:sym typeface="Arial"/>
            </a:endParaRPr>
          </a:p>
          <a:p>
            <a:pPr marL="342900" marR="0" lvl="0" indent="-342900" algn="l" rtl="0">
              <a:lnSpc>
                <a:spcPct val="85000"/>
              </a:lnSpc>
              <a:spcBef>
                <a:spcPts val="560"/>
              </a:spcBef>
              <a:spcAft>
                <a:spcPts val="0"/>
              </a:spcAft>
              <a:buClr>
                <a:schemeClr val="dk1"/>
              </a:buClr>
              <a:buSzPct val="101190"/>
              <a:buFont typeface="Arial" pitchFamily="34" charset="0"/>
              <a:buChar char="•"/>
            </a:pPr>
            <a:r>
              <a:rPr lang="en-US" sz="3200" i="0" u="none" strike="noStrike" cap="none" baseline="0" dirty="0">
                <a:solidFill>
                  <a:schemeClr val="tx1"/>
                </a:solidFill>
                <a:latin typeface="Calibri"/>
                <a:ea typeface="Arial"/>
                <a:cs typeface="Calibri"/>
                <a:sym typeface="Arial"/>
              </a:rPr>
              <a:t>A strong, positive emotional state emerges</a:t>
            </a:r>
          </a:p>
          <a:p>
            <a:endParaRPr lang="en-US" sz="3200" i="0" u="none" strike="noStrike" cap="none" baseline="0" dirty="0" smtClean="0">
              <a:solidFill>
                <a:schemeClr val="tx1"/>
              </a:solidFill>
              <a:latin typeface="Calibri"/>
              <a:ea typeface="Arial"/>
              <a:cs typeface="Calibri"/>
              <a:sym typeface="Arial"/>
            </a:endParaRPr>
          </a:p>
          <a:p>
            <a:pPr lvl="0">
              <a:buFont typeface="Arial" pitchFamily="34" charset="0"/>
              <a:buChar char="•"/>
            </a:pPr>
            <a:r>
              <a:rPr lang="en-US" sz="3200" dirty="0" smtClean="0">
                <a:solidFill>
                  <a:schemeClr val="tx1"/>
                </a:solidFill>
                <a:latin typeface="Calibri"/>
                <a:ea typeface="Arial"/>
                <a:cs typeface="Calibri"/>
                <a:sym typeface="Arial"/>
              </a:rPr>
              <a:t>   Success </a:t>
            </a:r>
            <a:r>
              <a:rPr lang="en-US" sz="3200" dirty="0">
                <a:solidFill>
                  <a:schemeClr val="tx1"/>
                </a:solidFill>
                <a:latin typeface="Calibri"/>
                <a:ea typeface="Arial"/>
                <a:cs typeface="Calibri"/>
                <a:sym typeface="Arial"/>
              </a:rPr>
              <a:t>becomes the norm</a:t>
            </a:r>
          </a:p>
          <a:p>
            <a:endParaRPr lang="en-US" sz="2800" b="1" i="0" u="none" strike="noStrike" cap="none" baseline="0" dirty="0">
              <a:solidFill>
                <a:srgbClr val="BB0000"/>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Shape 454"/>
          <p:cNvSpPr txBox="1">
            <a:spLocks noGrp="1"/>
          </p:cNvSpPr>
          <p:nvPr>
            <p:ph type="body" idx="4294967295"/>
          </p:nvPr>
        </p:nvSpPr>
        <p:spPr>
          <a:xfrm>
            <a:off x="838200" y="1371600"/>
            <a:ext cx="7340600" cy="4038600"/>
          </a:xfrm>
          <a:prstGeom prst="rect">
            <a:avLst/>
          </a:prstGeom>
          <a:noFill/>
          <a:ln>
            <a:noFill/>
          </a:ln>
        </p:spPr>
        <p:txBody>
          <a:bodyPr lIns="91425" tIns="45700" rIns="91425" bIns="45700" anchor="t" anchorCtr="0">
            <a:noAutofit/>
          </a:bodyPr>
          <a:lstStyle/>
          <a:p>
            <a:endParaRPr lang="en-US" b="1" i="0" u="none" strike="noStrike" cap="none" baseline="0" dirty="0">
              <a:solidFill>
                <a:srgbClr val="BB0000"/>
              </a:solidFill>
              <a:latin typeface="Arial"/>
              <a:ea typeface="Arial"/>
              <a:cs typeface="Arial"/>
              <a:sym typeface="Arial"/>
            </a:endParaRPr>
          </a:p>
          <a:p>
            <a:pPr marL="342900" marR="0" lvl="0" indent="-342900" algn="l" rtl="0">
              <a:lnSpc>
                <a:spcPct val="85000"/>
              </a:lnSpc>
              <a:spcBef>
                <a:spcPts val="600"/>
              </a:spcBef>
              <a:spcAft>
                <a:spcPts val="0"/>
              </a:spcAft>
              <a:buClr>
                <a:schemeClr val="dk1"/>
              </a:buClr>
              <a:buSzPct val="99999"/>
              <a:buFont typeface="Arial" pitchFamily="34" charset="0"/>
              <a:buChar char="•"/>
            </a:pPr>
            <a:r>
              <a:rPr lang="en-US" sz="2800" i="0" u="none" strike="noStrike" cap="none" baseline="0" dirty="0">
                <a:solidFill>
                  <a:schemeClr val="tx1"/>
                </a:solidFill>
                <a:latin typeface="Calibri"/>
                <a:ea typeface="Arial"/>
                <a:cs typeface="Calibri"/>
                <a:sym typeface="Arial"/>
              </a:rPr>
              <a:t>You are able to create meaning in </a:t>
            </a:r>
            <a:r>
              <a:rPr lang="en-US" sz="2800" i="0" u="none" strike="noStrike" cap="none" baseline="0" dirty="0" smtClean="0">
                <a:solidFill>
                  <a:schemeClr val="tx1"/>
                </a:solidFill>
                <a:latin typeface="Calibri"/>
                <a:ea typeface="Arial"/>
                <a:cs typeface="Calibri"/>
                <a:sym typeface="Arial"/>
              </a:rPr>
              <a:t>most normal </a:t>
            </a:r>
            <a:r>
              <a:rPr lang="en-US" sz="2800" i="0" u="none" strike="noStrike" cap="none" baseline="0" dirty="0">
                <a:solidFill>
                  <a:schemeClr val="tx1"/>
                </a:solidFill>
                <a:latin typeface="Calibri"/>
                <a:ea typeface="Arial"/>
                <a:cs typeface="Calibri"/>
                <a:sym typeface="Arial"/>
              </a:rPr>
              <a:t>situations</a:t>
            </a:r>
          </a:p>
          <a:p>
            <a:endParaRPr lang="en-US" sz="2800" i="0" u="none" strike="noStrike" cap="none" baseline="0" dirty="0">
              <a:solidFill>
                <a:schemeClr val="tx1"/>
              </a:solidFill>
              <a:latin typeface="Calibri"/>
              <a:ea typeface="Arial"/>
              <a:cs typeface="Calibri"/>
              <a:sym typeface="Arial"/>
            </a:endParaRPr>
          </a:p>
          <a:p>
            <a:pPr marL="342900" marR="0" lvl="0" indent="-342900" algn="l" rtl="0">
              <a:lnSpc>
                <a:spcPct val="85000"/>
              </a:lnSpc>
              <a:spcBef>
                <a:spcPts val="600"/>
              </a:spcBef>
              <a:spcAft>
                <a:spcPts val="0"/>
              </a:spcAft>
              <a:buClr>
                <a:schemeClr val="dk1"/>
              </a:buClr>
              <a:buSzPct val="99999"/>
              <a:buFont typeface="Arial" pitchFamily="34" charset="0"/>
              <a:buChar char="•"/>
            </a:pPr>
            <a:r>
              <a:rPr lang="en-US" sz="2800" i="0" u="none" strike="noStrike" cap="none" baseline="0" dirty="0">
                <a:solidFill>
                  <a:schemeClr val="tx1"/>
                </a:solidFill>
                <a:latin typeface="Calibri"/>
                <a:ea typeface="Arial"/>
                <a:cs typeface="Calibri"/>
                <a:sym typeface="Arial"/>
              </a:rPr>
              <a:t>You are pretty good at figuring </a:t>
            </a:r>
            <a:r>
              <a:rPr lang="en-US" sz="2800" i="0" u="none" strike="noStrike" cap="none" baseline="0" dirty="0" smtClean="0">
                <a:solidFill>
                  <a:schemeClr val="tx1"/>
                </a:solidFill>
                <a:latin typeface="Calibri"/>
                <a:ea typeface="Arial"/>
                <a:cs typeface="Calibri"/>
                <a:sym typeface="Arial"/>
              </a:rPr>
              <a:t>out novel </a:t>
            </a:r>
            <a:r>
              <a:rPr lang="en-US" sz="2800" i="0" u="none" strike="noStrike" cap="none" baseline="0" dirty="0">
                <a:solidFill>
                  <a:schemeClr val="tx1"/>
                </a:solidFill>
                <a:latin typeface="Calibri"/>
                <a:ea typeface="Arial"/>
                <a:cs typeface="Calibri"/>
                <a:sym typeface="Arial"/>
              </a:rPr>
              <a:t>situations</a:t>
            </a:r>
          </a:p>
          <a:p>
            <a:endParaRPr lang="en-US" sz="2800" i="0" u="none" strike="noStrike" cap="none" baseline="0" dirty="0">
              <a:solidFill>
                <a:schemeClr val="tx1"/>
              </a:solidFill>
              <a:latin typeface="Calibri"/>
              <a:ea typeface="Arial"/>
              <a:cs typeface="Calibri"/>
              <a:sym typeface="Arial"/>
            </a:endParaRPr>
          </a:p>
          <a:p>
            <a:pPr marL="342900" marR="0" lvl="0" indent="-342900" algn="l" rtl="0">
              <a:lnSpc>
                <a:spcPct val="85000"/>
              </a:lnSpc>
              <a:spcBef>
                <a:spcPts val="600"/>
              </a:spcBef>
              <a:spcAft>
                <a:spcPts val="0"/>
              </a:spcAft>
              <a:buClr>
                <a:schemeClr val="dk1"/>
              </a:buClr>
              <a:buSzPct val="99999"/>
              <a:buFont typeface="Arial"/>
              <a:buChar char="•"/>
            </a:pPr>
            <a:r>
              <a:rPr lang="en-US" sz="2800" i="0" u="none" strike="noStrike" cap="none" baseline="0" dirty="0">
                <a:solidFill>
                  <a:schemeClr val="tx1"/>
                </a:solidFill>
                <a:latin typeface="Calibri"/>
                <a:ea typeface="Arial"/>
                <a:cs typeface="Calibri"/>
                <a:sym typeface="Arial"/>
              </a:rPr>
              <a:t>You are not only on the clue bus – you could drive it if you had to</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Shape 447"/>
          <p:cNvSpPr txBox="1">
            <a:spLocks noGrp="1"/>
          </p:cNvSpPr>
          <p:nvPr>
            <p:ph type="title" idx="4294967295"/>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200" b="1" i="1" strike="noStrike" cap="none" baseline="0" dirty="0">
                <a:solidFill>
                  <a:srgbClr val="008000"/>
                </a:solidFill>
                <a:latin typeface="Arial"/>
                <a:ea typeface="Arial"/>
                <a:cs typeface="Arial"/>
                <a:sym typeface="Arial"/>
              </a:rPr>
              <a:t>Strategies for the Functional </a:t>
            </a:r>
            <a:r>
              <a:rPr lang="en-US" sz="3500" b="1" i="1" strike="noStrike" cap="none" baseline="0" dirty="0">
                <a:solidFill>
                  <a:srgbClr val="008000"/>
                </a:solidFill>
                <a:latin typeface="Arial"/>
                <a:ea typeface="Arial"/>
                <a:cs typeface="Arial"/>
                <a:sym typeface="Arial"/>
              </a:rPr>
              <a:t>State</a:t>
            </a:r>
          </a:p>
        </p:txBody>
      </p:sp>
      <p:sp>
        <p:nvSpPr>
          <p:cNvPr id="448" name="Shape 448"/>
          <p:cNvSpPr txBox="1">
            <a:spLocks noGrp="1"/>
          </p:cNvSpPr>
          <p:nvPr>
            <p:ph type="body" idx="4294967295"/>
          </p:nvPr>
        </p:nvSpPr>
        <p:spPr>
          <a:xfrm>
            <a:off x="914400" y="1905000"/>
            <a:ext cx="7340600" cy="3736974"/>
          </a:xfrm>
          <a:prstGeom prst="rect">
            <a:avLst/>
          </a:prstGeom>
          <a:noFill/>
          <a:ln>
            <a:noFill/>
          </a:ln>
        </p:spPr>
        <p:txBody>
          <a:bodyPr lIns="91425" tIns="45700" rIns="91425" bIns="45700" anchor="t" anchorCtr="0">
            <a:noAutofit/>
          </a:bodyPr>
          <a:lstStyle/>
          <a:p>
            <a:pPr marL="342900" marR="0" lvl="0" indent="-342900" algn="l" rtl="0">
              <a:lnSpc>
                <a:spcPct val="85000"/>
              </a:lnSpc>
              <a:spcBef>
                <a:spcPts val="600"/>
              </a:spcBef>
              <a:spcAft>
                <a:spcPts val="0"/>
              </a:spcAft>
              <a:buClr>
                <a:schemeClr val="dk1"/>
              </a:buClr>
              <a:buSzPct val="99999"/>
              <a:buFont typeface="Arial"/>
              <a:buChar char="•"/>
            </a:pPr>
            <a:r>
              <a:rPr lang="en-US" sz="3000" i="0" u="none" strike="noStrike" cap="none" baseline="0" dirty="0">
                <a:solidFill>
                  <a:schemeClr val="tx1"/>
                </a:solidFill>
                <a:latin typeface="Calibri"/>
                <a:ea typeface="Arial"/>
                <a:cs typeface="Calibri"/>
                <a:sym typeface="Arial"/>
              </a:rPr>
              <a:t>Explore aspects of culture you have </a:t>
            </a:r>
          </a:p>
          <a:p>
            <a:pPr marL="342900" marR="0" lvl="0" indent="-342900" algn="l" rtl="0">
              <a:lnSpc>
                <a:spcPct val="85000"/>
              </a:lnSpc>
              <a:spcBef>
                <a:spcPts val="600"/>
              </a:spcBef>
              <a:spcAft>
                <a:spcPts val="0"/>
              </a:spcAft>
              <a:buClr>
                <a:schemeClr val="dk1"/>
              </a:buClr>
              <a:buSzPct val="25000"/>
              <a:buFont typeface="Arial"/>
              <a:buNone/>
            </a:pPr>
            <a:r>
              <a:rPr lang="en-US" sz="3000" i="0" u="none" strike="noStrike" cap="none" baseline="0" dirty="0">
                <a:solidFill>
                  <a:schemeClr val="tx1"/>
                </a:solidFill>
                <a:latin typeface="Calibri"/>
                <a:ea typeface="Arial"/>
                <a:cs typeface="Calibri"/>
                <a:sym typeface="Arial"/>
              </a:rPr>
              <a:t>    ignored until now</a:t>
            </a:r>
          </a:p>
          <a:p>
            <a:endParaRPr lang="en-US" sz="3000" i="0" u="none" strike="noStrike" cap="none" baseline="0" dirty="0">
              <a:solidFill>
                <a:schemeClr val="tx1"/>
              </a:solidFill>
              <a:latin typeface="Calibri"/>
              <a:ea typeface="Arial"/>
              <a:cs typeface="Calibri"/>
              <a:sym typeface="Arial"/>
            </a:endParaRPr>
          </a:p>
          <a:p>
            <a:pPr marL="342900" marR="0" lvl="0" indent="-342900" algn="l" rtl="0">
              <a:lnSpc>
                <a:spcPct val="85000"/>
              </a:lnSpc>
              <a:spcBef>
                <a:spcPts val="600"/>
              </a:spcBef>
              <a:spcAft>
                <a:spcPts val="0"/>
              </a:spcAft>
              <a:buClr>
                <a:schemeClr val="dk1"/>
              </a:buClr>
              <a:buSzPct val="99999"/>
              <a:buFont typeface="Arial"/>
              <a:buChar char="•"/>
            </a:pPr>
            <a:r>
              <a:rPr lang="en-US" sz="3000" i="0" u="none" strike="noStrike" cap="none" baseline="0" dirty="0" smtClean="0">
                <a:solidFill>
                  <a:schemeClr val="tx1"/>
                </a:solidFill>
                <a:latin typeface="Calibri"/>
                <a:ea typeface="Arial"/>
                <a:cs typeface="Calibri"/>
                <a:sym typeface="Arial"/>
              </a:rPr>
              <a:t>Work </a:t>
            </a:r>
            <a:r>
              <a:rPr lang="en-US" sz="3000" i="0" u="none" strike="noStrike" cap="none" baseline="0" dirty="0">
                <a:solidFill>
                  <a:schemeClr val="tx1"/>
                </a:solidFill>
                <a:latin typeface="Calibri"/>
                <a:ea typeface="Arial"/>
                <a:cs typeface="Calibri"/>
                <a:sym typeface="Arial"/>
              </a:rPr>
              <a:t>on the more subtle aspects of your new language</a:t>
            </a:r>
          </a:p>
          <a:p>
            <a:endParaRPr lang="en-US" sz="3000" b="1" i="0" u="none" strike="noStrike" cap="none" baseline="0" dirty="0">
              <a:solidFill>
                <a:schemeClr val="tx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idx="4294967295"/>
          </p:nvPr>
        </p:nvSpPr>
        <p:spPr>
          <a:xfrm>
            <a:off x="685800" y="228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a:solidFill>
                  <a:srgbClr val="008000"/>
                </a:solidFill>
                <a:latin typeface="Arial"/>
                <a:ea typeface="Arial"/>
                <a:cs typeface="Arial"/>
                <a:sym typeface="Arial"/>
              </a:rPr>
              <a:t>Culture Shock Realities</a:t>
            </a:r>
          </a:p>
        </p:txBody>
      </p:sp>
      <p:sp>
        <p:nvSpPr>
          <p:cNvPr id="460" name="Shape 460"/>
          <p:cNvSpPr txBox="1">
            <a:spLocks noGrp="1"/>
          </p:cNvSpPr>
          <p:nvPr>
            <p:ph type="body" idx="4294967295"/>
          </p:nvPr>
        </p:nvSpPr>
        <p:spPr>
          <a:xfrm>
            <a:off x="838200" y="1295400"/>
            <a:ext cx="7340600" cy="4876800"/>
          </a:xfrm>
          <a:prstGeom prst="rect">
            <a:avLst/>
          </a:prstGeom>
          <a:noFill/>
          <a:ln>
            <a:noFill/>
          </a:ln>
        </p:spPr>
        <p:txBody>
          <a:bodyPr lIns="91425" tIns="45700" rIns="91425" bIns="45700" anchor="t" anchorCtr="0">
            <a:noAutofit/>
          </a:bodyPr>
          <a:lstStyle/>
          <a:p>
            <a:pPr marL="342900" marR="0" lvl="0" indent="-342900" algn="l" rtl="0">
              <a:lnSpc>
                <a:spcPct val="85000"/>
              </a:lnSpc>
              <a:spcBef>
                <a:spcPts val="600"/>
              </a:spcBef>
              <a:spcAft>
                <a:spcPts val="0"/>
              </a:spcAft>
              <a:buClr>
                <a:schemeClr val="dk1"/>
              </a:buClr>
              <a:buSzPct val="99999"/>
              <a:buFont typeface="Arial"/>
              <a:buChar char="•"/>
            </a:pPr>
            <a:r>
              <a:rPr lang="en-US" sz="3000" i="0" u="none" strike="noStrike" cap="none" baseline="0" dirty="0">
                <a:solidFill>
                  <a:schemeClr val="tx1"/>
                </a:solidFill>
                <a:latin typeface="Calibri"/>
                <a:ea typeface="Arial"/>
                <a:cs typeface="Calibri"/>
                <a:sym typeface="Arial"/>
              </a:rPr>
              <a:t>Everyone experiences culture shock</a:t>
            </a:r>
          </a:p>
          <a:p>
            <a:pPr marL="342900" marR="0" lvl="0" indent="-342900" algn="l" rtl="0">
              <a:lnSpc>
                <a:spcPct val="85000"/>
              </a:lnSpc>
              <a:spcBef>
                <a:spcPts val="600"/>
              </a:spcBef>
              <a:spcAft>
                <a:spcPts val="0"/>
              </a:spcAft>
              <a:buClr>
                <a:schemeClr val="dk1"/>
              </a:buClr>
              <a:buSzPct val="25000"/>
              <a:buFont typeface="Arial"/>
              <a:buNone/>
            </a:pPr>
            <a:r>
              <a:rPr lang="en-US" sz="3000" i="0" u="none" strike="noStrike" cap="none" baseline="0" dirty="0">
                <a:solidFill>
                  <a:schemeClr val="tx1"/>
                </a:solidFill>
                <a:latin typeface="Calibri"/>
                <a:ea typeface="Arial"/>
                <a:cs typeface="Calibri"/>
                <a:sym typeface="Arial"/>
              </a:rPr>
              <a:t>	somewhat differently</a:t>
            </a:r>
          </a:p>
          <a:p>
            <a:endParaRPr lang="en-US" sz="2800" i="0" u="none" strike="noStrike" cap="none" baseline="0" dirty="0">
              <a:solidFill>
                <a:schemeClr val="tx1"/>
              </a:solidFill>
              <a:latin typeface="Calibri"/>
              <a:ea typeface="Arial"/>
              <a:cs typeface="Calibri"/>
              <a:sym typeface="Arial"/>
            </a:endParaRPr>
          </a:p>
          <a:p>
            <a:pPr marL="342900" marR="0" lvl="0" indent="-342900" algn="l" rtl="0">
              <a:lnSpc>
                <a:spcPct val="85000"/>
              </a:lnSpc>
              <a:spcBef>
                <a:spcPts val="600"/>
              </a:spcBef>
              <a:spcAft>
                <a:spcPts val="0"/>
              </a:spcAft>
              <a:buClr>
                <a:schemeClr val="dk1"/>
              </a:buClr>
              <a:buSzPct val="99999"/>
              <a:buFont typeface="Arial"/>
              <a:buChar char="•"/>
            </a:pPr>
            <a:r>
              <a:rPr lang="en-US" sz="3000" i="0" u="none" strike="noStrike" cap="none" baseline="0" dirty="0">
                <a:solidFill>
                  <a:schemeClr val="tx1"/>
                </a:solidFill>
                <a:latin typeface="Calibri"/>
                <a:ea typeface="Arial"/>
                <a:cs typeface="Calibri"/>
                <a:sym typeface="Arial"/>
              </a:rPr>
              <a:t>It is unavoidable</a:t>
            </a:r>
          </a:p>
          <a:p>
            <a:endParaRPr lang="en-US" sz="2800" i="0" u="none" strike="noStrike" cap="none" baseline="0" dirty="0">
              <a:solidFill>
                <a:schemeClr val="tx1"/>
              </a:solidFill>
              <a:latin typeface="Calibri"/>
              <a:ea typeface="Arial"/>
              <a:cs typeface="Calibri"/>
              <a:sym typeface="Arial"/>
            </a:endParaRPr>
          </a:p>
          <a:p>
            <a:pPr marL="342900" marR="0" lvl="0" indent="-342900" algn="l" rtl="0">
              <a:lnSpc>
                <a:spcPct val="85000"/>
              </a:lnSpc>
              <a:spcBef>
                <a:spcPts val="600"/>
              </a:spcBef>
              <a:spcAft>
                <a:spcPts val="0"/>
              </a:spcAft>
              <a:buClr>
                <a:schemeClr val="dk1"/>
              </a:buClr>
              <a:buSzPct val="99999"/>
              <a:buFont typeface="Arial"/>
              <a:buChar char="•"/>
            </a:pPr>
            <a:r>
              <a:rPr lang="en-US" sz="3000" i="0" u="none" strike="noStrike" cap="none" baseline="0" dirty="0">
                <a:solidFill>
                  <a:schemeClr val="tx1"/>
                </a:solidFill>
                <a:latin typeface="Calibri"/>
                <a:ea typeface="Arial"/>
                <a:cs typeface="Calibri"/>
                <a:sym typeface="Arial"/>
              </a:rPr>
              <a:t>It is a </a:t>
            </a:r>
            <a:r>
              <a:rPr lang="en-US" sz="3000" i="0" u="none" strike="noStrike" cap="none" baseline="0" dirty="0" smtClean="0">
                <a:solidFill>
                  <a:schemeClr val="tx1"/>
                </a:solidFill>
                <a:latin typeface="Calibri"/>
                <a:ea typeface="Arial"/>
                <a:cs typeface="Calibri"/>
                <a:sym typeface="Arial"/>
              </a:rPr>
              <a:t>known </a:t>
            </a:r>
            <a:r>
              <a:rPr lang="en-US" sz="3000" i="0" u="none" strike="noStrike" cap="none" baseline="0" dirty="0">
                <a:solidFill>
                  <a:schemeClr val="tx1"/>
                </a:solidFill>
                <a:latin typeface="Calibri"/>
                <a:ea typeface="Arial"/>
                <a:cs typeface="Calibri"/>
                <a:sym typeface="Arial"/>
              </a:rPr>
              <a:t>process with </a:t>
            </a:r>
            <a:r>
              <a:rPr lang="en-US" sz="3000" i="0" u="none" strike="noStrike" cap="none" baseline="0" dirty="0" smtClean="0">
                <a:solidFill>
                  <a:schemeClr val="tx1"/>
                </a:solidFill>
                <a:latin typeface="Calibri"/>
                <a:ea typeface="Arial"/>
                <a:cs typeface="Calibri"/>
                <a:sym typeface="Arial"/>
              </a:rPr>
              <a:t>known </a:t>
            </a:r>
            <a:r>
              <a:rPr lang="en-US" sz="3000" i="0" u="none" strike="noStrike" cap="none" baseline="0" dirty="0">
                <a:solidFill>
                  <a:schemeClr val="tx1"/>
                </a:solidFill>
                <a:latin typeface="Calibri"/>
                <a:ea typeface="Arial"/>
                <a:cs typeface="Calibri"/>
                <a:sym typeface="Arial"/>
              </a:rPr>
              <a:t>symptoms</a:t>
            </a:r>
          </a:p>
          <a:p>
            <a:endParaRPr lang="en-US" sz="2800" i="0" u="none" strike="noStrike" cap="none" baseline="0" dirty="0">
              <a:solidFill>
                <a:schemeClr val="tx1"/>
              </a:solidFill>
              <a:latin typeface="Calibri"/>
              <a:ea typeface="Arial"/>
              <a:cs typeface="Calibri"/>
              <a:sym typeface="Arial"/>
            </a:endParaRPr>
          </a:p>
          <a:p>
            <a:pPr marL="342900" marR="0" lvl="0" indent="-342900" algn="l" rtl="0">
              <a:lnSpc>
                <a:spcPct val="85000"/>
              </a:lnSpc>
              <a:spcBef>
                <a:spcPts val="600"/>
              </a:spcBef>
              <a:spcAft>
                <a:spcPts val="0"/>
              </a:spcAft>
              <a:buClr>
                <a:schemeClr val="dk1"/>
              </a:buClr>
              <a:buSzPct val="99999"/>
              <a:buFont typeface="Arial"/>
              <a:buChar char="•"/>
            </a:pPr>
            <a:r>
              <a:rPr lang="en-US" sz="3000" i="0" u="none" strike="noStrike" cap="none" baseline="0" dirty="0">
                <a:solidFill>
                  <a:schemeClr val="tx1"/>
                </a:solidFill>
                <a:latin typeface="Calibri"/>
                <a:ea typeface="Arial"/>
                <a:cs typeface="Calibri"/>
                <a:sym typeface="Arial"/>
              </a:rPr>
              <a:t>You will survive and thrive – with belief in yourself and help from friends and families!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idx="4294967295"/>
          </p:nvPr>
        </p:nvSpPr>
        <p:spPr>
          <a:xfrm>
            <a:off x="685800" y="609600"/>
            <a:ext cx="77724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2"/>
              </a:buClr>
              <a:buSzPct val="25000"/>
              <a:buFont typeface="Arial"/>
              <a:buNone/>
            </a:pPr>
            <a:r>
              <a:rPr lang="en-US" sz="3600" b="1" i="1" strike="noStrike" cap="none" baseline="0" dirty="0" smtClean="0">
                <a:solidFill>
                  <a:srgbClr val="008000"/>
                </a:solidFill>
                <a:latin typeface="Arial"/>
                <a:ea typeface="Arial"/>
                <a:cs typeface="Arial"/>
                <a:sym typeface="Arial"/>
              </a:rPr>
              <a:t>Remember</a:t>
            </a:r>
            <a:endParaRPr lang="en-US" sz="3600" b="1" i="1" strike="noStrike" cap="none" baseline="0" dirty="0">
              <a:solidFill>
                <a:srgbClr val="008000"/>
              </a:solidFill>
              <a:latin typeface="Arial"/>
              <a:ea typeface="Arial"/>
              <a:cs typeface="Arial"/>
              <a:sym typeface="Arial"/>
            </a:endParaRPr>
          </a:p>
        </p:txBody>
      </p:sp>
      <p:sp>
        <p:nvSpPr>
          <p:cNvPr id="430" name="Shape 430"/>
          <p:cNvSpPr txBox="1">
            <a:spLocks noGrp="1"/>
          </p:cNvSpPr>
          <p:nvPr>
            <p:ph type="body" idx="4294967295"/>
          </p:nvPr>
        </p:nvSpPr>
        <p:spPr>
          <a:xfrm>
            <a:off x="914400" y="1828800"/>
            <a:ext cx="7340600" cy="3736974"/>
          </a:xfrm>
          <a:prstGeom prst="rect">
            <a:avLst/>
          </a:prstGeom>
          <a:noFill/>
          <a:ln>
            <a:noFill/>
          </a:ln>
        </p:spPr>
        <p:txBody>
          <a:bodyPr lIns="91425" tIns="45700" rIns="91425" bIns="45700" anchor="t" anchorCtr="0">
            <a:noAutofit/>
          </a:bodyPr>
          <a:lstStyle/>
          <a:p>
            <a:pPr marL="342900" marR="0" lvl="0" indent="-342900" algn="ctr" rtl="0">
              <a:spcBef>
                <a:spcPts val="640"/>
              </a:spcBef>
              <a:spcAft>
                <a:spcPts val="0"/>
              </a:spcAft>
              <a:buClr>
                <a:schemeClr val="dk1"/>
              </a:buClr>
              <a:buSzPct val="98958"/>
            </a:pPr>
            <a:endParaRPr lang="en-US" sz="3200" b="1" i="0" u="none" strike="noStrike" cap="none" baseline="0" dirty="0" smtClean="0">
              <a:solidFill>
                <a:schemeClr val="tx1"/>
              </a:solidFill>
              <a:latin typeface="Arial"/>
              <a:ea typeface="Arial"/>
              <a:cs typeface="Arial"/>
              <a:sym typeface="Arial"/>
            </a:endParaRPr>
          </a:p>
          <a:p>
            <a:pPr marL="342900" marR="0" lvl="0" indent="-342900" algn="ctr" rtl="0">
              <a:spcBef>
                <a:spcPts val="640"/>
              </a:spcBef>
              <a:spcAft>
                <a:spcPts val="0"/>
              </a:spcAft>
              <a:buClr>
                <a:schemeClr val="dk1"/>
              </a:buClr>
              <a:buSzPct val="98958"/>
            </a:pPr>
            <a:endParaRPr lang="en-US" sz="3200" b="1" dirty="0">
              <a:solidFill>
                <a:schemeClr val="tx1"/>
              </a:solidFill>
              <a:sym typeface="Arial"/>
            </a:endParaRPr>
          </a:p>
          <a:p>
            <a:pPr marL="342900" marR="0" lvl="0" indent="-342900" algn="ctr" rtl="0">
              <a:spcBef>
                <a:spcPts val="640"/>
              </a:spcBef>
              <a:spcAft>
                <a:spcPts val="0"/>
              </a:spcAft>
              <a:buClr>
                <a:schemeClr val="dk1"/>
              </a:buClr>
              <a:buSzPct val="98958"/>
            </a:pPr>
            <a:r>
              <a:rPr lang="en-US" sz="3200" b="1" dirty="0" smtClean="0">
                <a:solidFill>
                  <a:schemeClr val="tx1"/>
                </a:solidFill>
                <a:latin typeface="Calibri"/>
                <a:cs typeface="Calibri"/>
                <a:sym typeface="Arial"/>
              </a:rPr>
              <a:t>“</a:t>
            </a:r>
            <a:r>
              <a:rPr lang="en-US" sz="3200" b="1" i="0" u="none" strike="noStrike" cap="none" baseline="0" dirty="0" smtClean="0">
                <a:solidFill>
                  <a:schemeClr val="tx1"/>
                </a:solidFill>
                <a:latin typeface="Calibri"/>
                <a:cs typeface="Calibri"/>
                <a:sym typeface="Arial"/>
              </a:rPr>
              <a:t>Normal </a:t>
            </a:r>
            <a:r>
              <a:rPr lang="en-US" sz="3200" b="1" i="0" u="none" strike="noStrike" cap="none" baseline="0" dirty="0">
                <a:solidFill>
                  <a:schemeClr val="tx1"/>
                </a:solidFill>
                <a:latin typeface="Calibri"/>
                <a:cs typeface="Calibri"/>
                <a:sym typeface="Arial"/>
              </a:rPr>
              <a:t>is in the eye of the </a:t>
            </a:r>
            <a:r>
              <a:rPr lang="en-US" sz="3200" b="1" i="0" u="none" strike="noStrike" cap="none" baseline="0" dirty="0" smtClean="0">
                <a:solidFill>
                  <a:schemeClr val="tx1"/>
                </a:solidFill>
                <a:latin typeface="Calibri"/>
                <a:cs typeface="Calibri"/>
                <a:sym typeface="Arial"/>
              </a:rPr>
              <a:t>beholder” </a:t>
            </a:r>
          </a:p>
          <a:p>
            <a:pPr marL="342900" marR="0" lvl="0" indent="-342900" algn="ctr" rtl="0">
              <a:spcBef>
                <a:spcPts val="640"/>
              </a:spcBef>
              <a:spcAft>
                <a:spcPts val="0"/>
              </a:spcAft>
              <a:buClr>
                <a:schemeClr val="dk1"/>
              </a:buClr>
              <a:buSzPct val="98958"/>
            </a:pPr>
            <a:endParaRPr lang="en-US" sz="1800" b="1" i="0" u="none" strike="noStrike" cap="none" baseline="0" dirty="0" smtClean="0">
              <a:solidFill>
                <a:schemeClr val="tx1"/>
              </a:solidFill>
              <a:latin typeface="Arial"/>
              <a:ea typeface="Arial"/>
              <a:cs typeface="Arial"/>
              <a:sym typeface="Arial"/>
            </a:endParaRPr>
          </a:p>
          <a:p>
            <a:pPr marL="342900" marR="0" lvl="0" indent="-342900" algn="ctr" rtl="0">
              <a:spcBef>
                <a:spcPts val="640"/>
              </a:spcBef>
              <a:spcAft>
                <a:spcPts val="0"/>
              </a:spcAft>
              <a:buClr>
                <a:schemeClr val="dk1"/>
              </a:buClr>
              <a:buSzPct val="98958"/>
            </a:pPr>
            <a:r>
              <a:rPr lang="en-US" sz="3200" b="1" dirty="0" smtClean="0">
                <a:solidFill>
                  <a:schemeClr val="tx1"/>
                </a:solidFill>
                <a:sym typeface="Arial"/>
              </a:rPr>
              <a:t>		               </a:t>
            </a:r>
            <a:r>
              <a:rPr lang="en-US" sz="2400" i="1" dirty="0" smtClean="0">
                <a:solidFill>
                  <a:schemeClr val="tx1"/>
                </a:solidFill>
                <a:sym typeface="Arial"/>
              </a:rPr>
              <a:t>-</a:t>
            </a:r>
            <a:r>
              <a:rPr lang="en-US" sz="2400" i="1" u="none" strike="noStrike" cap="none" baseline="0" dirty="0" smtClean="0">
                <a:solidFill>
                  <a:schemeClr val="tx1"/>
                </a:solidFill>
                <a:sym typeface="Arial"/>
              </a:rPr>
              <a:t>Whoopi </a:t>
            </a:r>
            <a:r>
              <a:rPr lang="en-US" sz="2400" i="1" u="none" strike="noStrike" cap="none" baseline="0" dirty="0">
                <a:solidFill>
                  <a:schemeClr val="tx1"/>
                </a:solidFill>
                <a:sym typeface="Arial"/>
              </a:rPr>
              <a:t>Goldberg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914400" y="762000"/>
            <a:ext cx="7527180" cy="518160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hape 476"/>
          <p:cNvSpPr txBox="1">
            <a:spLocks noGrp="1"/>
          </p:cNvSpPr>
          <p:nvPr>
            <p:ph type="title" idx="4294967295"/>
          </p:nvPr>
        </p:nvSpPr>
        <p:spPr>
          <a:xfrm>
            <a:off x="1295400" y="2743200"/>
            <a:ext cx="6553200" cy="1295400"/>
          </a:xfrm>
        </p:spPr>
        <p:style>
          <a:lnRef idx="2">
            <a:schemeClr val="dk1"/>
          </a:lnRef>
          <a:fillRef idx="1">
            <a:schemeClr val="lt1"/>
          </a:fillRef>
          <a:effectRef idx="0">
            <a:schemeClr val="dk1"/>
          </a:effectRef>
          <a:fontRef idx="minor">
            <a:schemeClr val="dk1"/>
          </a:fontRef>
        </p:style>
        <p:txBody>
          <a:bodyPr tIns="45700" bIns="45700"/>
          <a:lstStyle/>
          <a:p>
            <a:pPr algn="ctr" eaLnBrk="1" hangingPunct="1">
              <a:buClr>
                <a:srgbClr val="000000"/>
              </a:buClr>
              <a:buSzPct val="25000"/>
            </a:pPr>
            <a:r>
              <a:rPr lang="en-US" sz="4400" b="1" i="1" u="sng" dirty="0" smtClean="0">
                <a:solidFill>
                  <a:schemeClr val="hlink"/>
                </a:solidFill>
                <a:latin typeface="Arial" charset="0"/>
                <a:cs typeface="Arial" charset="0"/>
              </a:rPr>
              <a:t/>
            </a:r>
            <a:br>
              <a:rPr lang="en-US" sz="4400" b="1" i="1" u="sng" dirty="0" smtClean="0">
                <a:solidFill>
                  <a:schemeClr val="hlink"/>
                </a:solidFill>
                <a:latin typeface="Arial" charset="0"/>
                <a:cs typeface="Arial" charset="0"/>
              </a:rPr>
            </a:br>
            <a:r>
              <a:rPr lang="en-US" sz="4400" b="1" i="1" u="sng" dirty="0" smtClean="0">
                <a:solidFill>
                  <a:schemeClr val="hlink"/>
                </a:solidFill>
                <a:latin typeface="Arial" charset="0"/>
                <a:cs typeface="Arial" charset="0"/>
              </a:rPr>
              <a:t/>
            </a:r>
            <a:br>
              <a:rPr lang="en-US" sz="4400" b="1" i="1" u="sng" dirty="0" smtClean="0">
                <a:solidFill>
                  <a:schemeClr val="hlink"/>
                </a:solidFill>
                <a:latin typeface="Arial" charset="0"/>
                <a:cs typeface="Arial" charset="0"/>
              </a:rPr>
            </a:br>
            <a:r>
              <a:rPr lang="en-US" sz="3600" b="1" i="1" dirty="0" smtClean="0">
                <a:solidFill>
                  <a:srgbClr val="008000"/>
                </a:solidFill>
                <a:latin typeface="Arial" charset="0"/>
                <a:cs typeface="Arial" charset="0"/>
              </a:rPr>
              <a:t>School</a:t>
            </a:r>
            <a:br>
              <a:rPr lang="en-US" sz="3600" b="1" i="1" dirty="0" smtClean="0">
                <a:solidFill>
                  <a:srgbClr val="008000"/>
                </a:solidFill>
                <a:latin typeface="Arial" charset="0"/>
                <a:cs typeface="Arial" charset="0"/>
              </a:rPr>
            </a:br>
            <a:r>
              <a:rPr lang="en-US" sz="2400" b="1" dirty="0">
                <a:solidFill>
                  <a:schemeClr val="tx1"/>
                </a:solidFill>
                <a:latin typeface="Arial" charset="0"/>
                <a:cs typeface="Arial" charset="0"/>
              </a:rPr>
              <a:t>‘Be </a:t>
            </a:r>
            <a:r>
              <a:rPr lang="en-US" sz="2400" b="1" dirty="0" smtClean="0">
                <a:solidFill>
                  <a:schemeClr val="tx1"/>
                </a:solidFill>
                <a:latin typeface="Arial" charset="0"/>
                <a:cs typeface="Arial" charset="0"/>
              </a:rPr>
              <a:t>on Purpose’</a:t>
            </a:r>
            <a:r>
              <a:rPr lang="en-US" sz="3600" b="1" i="1" dirty="0">
                <a:solidFill>
                  <a:srgbClr val="008000"/>
                </a:solidFill>
                <a:latin typeface="Arial" charset="0"/>
                <a:cs typeface="Arial" charset="0"/>
              </a:rPr>
              <a:t/>
            </a:r>
            <a:br>
              <a:rPr lang="en-US" sz="3600" b="1" i="1" dirty="0">
                <a:solidFill>
                  <a:srgbClr val="008000"/>
                </a:solidFill>
                <a:latin typeface="Arial" charset="0"/>
                <a:cs typeface="Arial" charset="0"/>
              </a:rPr>
            </a:br>
            <a:r>
              <a:rPr lang="en-US" sz="3600" b="1" i="1" dirty="0">
                <a:solidFill>
                  <a:srgbClr val="008000"/>
                </a:solidFill>
                <a:latin typeface="Arial" charset="0"/>
                <a:cs typeface="Arial" charset="0"/>
              </a:rPr>
              <a:t/>
            </a:r>
            <a:br>
              <a:rPr lang="en-US" sz="3600" b="1" i="1" dirty="0">
                <a:solidFill>
                  <a:srgbClr val="008000"/>
                </a:solidFill>
                <a:latin typeface="Arial" charset="0"/>
                <a:cs typeface="Arial" charset="0"/>
              </a:rPr>
            </a:br>
            <a:r>
              <a:rPr lang="en-US" sz="3600" b="1" dirty="0" smtClean="0">
                <a:solidFill>
                  <a:srgbClr val="BB0000"/>
                </a:solidFill>
                <a:latin typeface="Arial" charset="0"/>
                <a:cs typeface="Arial" charset="0"/>
              </a:rPr>
              <a:t> </a:t>
            </a:r>
          </a:p>
        </p:txBody>
      </p:sp>
      <p:sp>
        <p:nvSpPr>
          <p:cNvPr id="4" name="Rectangle 3"/>
          <p:cNvSpPr/>
          <p:nvPr/>
        </p:nvSpPr>
        <p:spPr>
          <a:xfrm>
            <a:off x="1447800" y="4038600"/>
            <a:ext cx="5943600" cy="1517338"/>
          </a:xfrm>
          <a:prstGeom prst="rect">
            <a:avLst/>
          </a:prstGeom>
        </p:spPr>
        <p:txBody>
          <a:bodyPr wrap="square">
            <a:spAutoFit/>
          </a:bodyPr>
          <a:lstStyle/>
          <a:p>
            <a:pPr marL="342900" lvl="0" indent="-342900" algn="ctr">
              <a:lnSpc>
                <a:spcPct val="90000"/>
              </a:lnSpc>
              <a:spcBef>
                <a:spcPts val="560"/>
              </a:spcBef>
              <a:spcAft>
                <a:spcPts val="0"/>
              </a:spcAft>
              <a:buClr>
                <a:schemeClr val="dk1"/>
              </a:buClr>
              <a:buSzPct val="25000"/>
            </a:pPr>
            <a:endParaRPr lang="en-US" sz="2800" b="1" dirty="0" smtClean="0">
              <a:latin typeface="Arial"/>
              <a:ea typeface="Arial"/>
              <a:cs typeface="Arial"/>
              <a:sym typeface="Arial"/>
            </a:endParaRPr>
          </a:p>
          <a:p>
            <a:pPr marL="342900" lvl="0" indent="-342900" algn="ctr">
              <a:lnSpc>
                <a:spcPct val="90000"/>
              </a:lnSpc>
              <a:spcBef>
                <a:spcPts val="560"/>
              </a:spcBef>
              <a:spcAft>
                <a:spcPts val="0"/>
              </a:spcAft>
              <a:buClr>
                <a:schemeClr val="dk1"/>
              </a:buClr>
              <a:buSzPct val="25000"/>
            </a:pPr>
            <a:r>
              <a:rPr lang="en-US" sz="3600" b="1" i="1" dirty="0" smtClean="0">
                <a:latin typeface="Arial"/>
                <a:ea typeface="Arial"/>
                <a:cs typeface="Arial"/>
                <a:sym typeface="Arial"/>
              </a:rPr>
              <a:t>John  </a:t>
            </a:r>
            <a:r>
              <a:rPr lang="en-US" sz="3600" b="1" i="1" dirty="0" err="1" smtClean="0">
                <a:latin typeface="Arial"/>
                <a:ea typeface="Arial"/>
                <a:cs typeface="Arial"/>
                <a:sym typeface="Arial"/>
              </a:rPr>
              <a:t>Stockwell</a:t>
            </a:r>
            <a:endParaRPr lang="en-US" sz="3600" b="1" i="1" dirty="0" smtClean="0">
              <a:latin typeface="Arial"/>
              <a:ea typeface="Arial"/>
              <a:cs typeface="Arial"/>
              <a:sym typeface="Arial"/>
            </a:endParaRPr>
          </a:p>
          <a:p>
            <a:pPr marL="342900" lvl="0" indent="-342900" algn="ctr">
              <a:lnSpc>
                <a:spcPct val="90000"/>
              </a:lnSpc>
              <a:spcBef>
                <a:spcPts val="560"/>
              </a:spcBef>
              <a:spcAft>
                <a:spcPts val="0"/>
              </a:spcAft>
              <a:buClr>
                <a:schemeClr val="dk1"/>
              </a:buClr>
              <a:buSzPct val="25000"/>
            </a:pPr>
            <a:endParaRPr lang="en-US" sz="2800" b="1" i="1" dirty="0">
              <a:latin typeface="Arial"/>
              <a:ea typeface="Arial"/>
              <a:cs typeface="Arial"/>
              <a:sym typeface="Arial"/>
            </a:endParaRPr>
          </a:p>
        </p:txBody>
      </p:sp>
      <p:pic>
        <p:nvPicPr>
          <p:cNvPr id="5" name="Picture 4"/>
          <p:cNvPicPr>
            <a:picLocks noChangeAspect="1"/>
          </p:cNvPicPr>
          <p:nvPr/>
        </p:nvPicPr>
        <p:blipFill>
          <a:blip r:embed="rId3"/>
          <a:stretch>
            <a:fillRect/>
          </a:stretch>
        </p:blipFill>
        <p:spPr>
          <a:xfrm>
            <a:off x="1676400" y="762000"/>
            <a:ext cx="5859570" cy="12954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txBox="1">
            <a:spLocks noGrp="1"/>
          </p:cNvSpPr>
          <p:nvPr>
            <p:ph type="body" idx="4294967295"/>
          </p:nvPr>
        </p:nvSpPr>
        <p:spPr>
          <a:xfrm>
            <a:off x="685800" y="2971800"/>
            <a:ext cx="7772400" cy="2209800"/>
          </a:xfrm>
        </p:spPr>
        <p:txBody>
          <a:bodyPr tIns="45700" bIns="45700">
            <a:noAutofit/>
          </a:bodyPr>
          <a:lstStyle/>
          <a:p>
            <a:pPr marL="342900" indent="-342900" algn="ctr" eaLnBrk="1" fontAlgn="auto" hangingPunct="1">
              <a:spcBef>
                <a:spcPts val="0"/>
              </a:spcBef>
              <a:spcAft>
                <a:spcPts val="0"/>
              </a:spcAft>
              <a:buClr>
                <a:schemeClr val="dk1"/>
              </a:buClr>
              <a:buSzPct val="25000"/>
              <a:buFont typeface="Arial"/>
              <a:buNone/>
              <a:defRPr/>
            </a:pPr>
            <a:r>
              <a:rPr lang="en-US" sz="4000" b="1" i="1" dirty="0" smtClean="0">
                <a:solidFill>
                  <a:srgbClr val="008000"/>
                </a:solidFill>
                <a:sym typeface="Arial"/>
              </a:rPr>
              <a:t>Our Website</a:t>
            </a:r>
          </a:p>
          <a:p>
            <a:pPr marL="342900" indent="-342900" algn="ctr" eaLnBrk="1" fontAlgn="auto" hangingPunct="1">
              <a:spcBef>
                <a:spcPts val="0"/>
              </a:spcBef>
              <a:spcAft>
                <a:spcPts val="0"/>
              </a:spcAft>
              <a:buClr>
                <a:schemeClr val="dk1"/>
              </a:buClr>
              <a:buSzPct val="25000"/>
              <a:buFont typeface="Arial"/>
              <a:buNone/>
              <a:defRPr/>
            </a:pPr>
            <a:endParaRPr lang="en-US" sz="4000" b="1" i="1" u="sng" dirty="0" smtClean="0">
              <a:solidFill>
                <a:schemeClr val="hlink"/>
              </a:solidFill>
              <a:sym typeface="Arial"/>
            </a:endParaRPr>
          </a:p>
          <a:p>
            <a:pPr marL="342900" indent="-342900" algn="ctr" eaLnBrk="1" fontAlgn="auto" hangingPunct="1">
              <a:spcBef>
                <a:spcPts val="0"/>
              </a:spcBef>
              <a:spcAft>
                <a:spcPts val="0"/>
              </a:spcAft>
              <a:buClr>
                <a:schemeClr val="dk1"/>
              </a:buClr>
              <a:buSzPct val="25000"/>
              <a:buFont typeface="Arial"/>
              <a:buNone/>
              <a:defRPr/>
            </a:pPr>
            <a:r>
              <a:rPr lang="en-US" sz="4000" b="1" i="1" dirty="0" smtClean="0">
                <a:solidFill>
                  <a:schemeClr val="tx1"/>
                </a:solidFill>
                <a:sym typeface="Arial"/>
              </a:rPr>
              <a:t>www.rye5020.org</a:t>
            </a:r>
            <a:endParaRPr lang="en-US" sz="4000" b="1" i="1" dirty="0">
              <a:solidFill>
                <a:schemeClr val="tx1"/>
              </a:solidFill>
              <a:sym typeface="Arial"/>
            </a:endParaRPr>
          </a:p>
          <a:p>
            <a:pPr eaLnBrk="1" fontAlgn="auto" hangingPunct="1">
              <a:spcBef>
                <a:spcPts val="0"/>
              </a:spcBef>
              <a:spcAft>
                <a:spcPts val="0"/>
              </a:spcAft>
              <a:defRPr/>
            </a:pPr>
            <a:endParaRPr lang="en-US" sz="4000" b="1" i="1" dirty="0">
              <a:solidFill>
                <a:schemeClr val="hlink"/>
              </a:solidFill>
              <a:sym typeface="Arial"/>
            </a:endParaRPr>
          </a:p>
          <a:p>
            <a:pPr eaLnBrk="1" fontAlgn="auto" hangingPunct="1">
              <a:spcBef>
                <a:spcPts val="0"/>
              </a:spcBef>
              <a:spcAft>
                <a:spcPts val="0"/>
              </a:spcAft>
              <a:defRPr/>
            </a:pPr>
            <a:endParaRPr lang="en-US" sz="4000" b="1" i="1" dirty="0">
              <a:solidFill>
                <a:schemeClr val="hlink"/>
              </a:solidFill>
              <a:sym typeface="Arial"/>
            </a:endParaRPr>
          </a:p>
        </p:txBody>
      </p:sp>
      <p:sp>
        <p:nvSpPr>
          <p:cNvPr id="31746" name="Shape 109"/>
          <p:cNvSpPr>
            <a:spLocks noChangeArrowheads="1"/>
          </p:cNvSpPr>
          <p:nvPr/>
        </p:nvSpPr>
        <p:spPr bwMode="auto">
          <a:xfrm>
            <a:off x="457200" y="685800"/>
            <a:ext cx="8064500" cy="1905000"/>
          </a:xfrm>
          <a:prstGeom prst="rect">
            <a:avLst/>
          </a:prstGeom>
          <a:blipFill dpi="0" rotWithShape="1">
            <a:blip r:embed="rId3"/>
            <a:srcRect/>
            <a:stretch>
              <a:fillRect/>
            </a:stretch>
          </a:blipFill>
          <a:ln w="9525">
            <a:noFill/>
            <a:miter lim="800000"/>
            <a:headEnd/>
            <a:tailEnd/>
          </a:ln>
        </p:spPr>
        <p:txBody>
          <a:bodyPr/>
          <a:lstStyle/>
          <a:p>
            <a:endParaRPr lang="en-US" dirty="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609600" y="381000"/>
            <a:ext cx="7772400" cy="9144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marL="0" marR="0" lvl="0" indent="0" algn="l" defTabSz="914400" rtl="0" eaLnBrk="0" fontAlgn="base" latinLnBrk="0" hangingPunct="0">
              <a:lnSpc>
                <a:spcPct val="100000"/>
              </a:lnSpc>
              <a:spcBef>
                <a:spcPts val="0"/>
              </a:spcBef>
              <a:spcAft>
                <a:spcPts val="0"/>
              </a:spcAft>
              <a:buClr>
                <a:schemeClr val="dk2"/>
              </a:buClr>
              <a:buSzPct val="25000"/>
              <a:buFont typeface="Arial"/>
              <a:buNone/>
              <a:tabLst/>
              <a:defRPr/>
            </a:pPr>
            <a:r>
              <a:rPr lang="en-US" sz="3600" b="1" i="1" kern="0" dirty="0" smtClean="0">
                <a:solidFill>
                  <a:srgbClr val="008000"/>
                </a:solidFill>
                <a:latin typeface="Arial"/>
                <a:ea typeface="Arial"/>
                <a:cs typeface="Arial"/>
                <a:sym typeface="Arial"/>
              </a:rPr>
              <a:t>School Counsellor Appointment…</a:t>
            </a:r>
            <a:endParaRPr kumimoji="0" lang="en-US" sz="3600" b="1" i="1" strike="noStrike" kern="0" cap="none" spc="0" normalizeH="0" baseline="0" noProof="0" dirty="0">
              <a:ln>
                <a:noFill/>
              </a:ln>
              <a:solidFill>
                <a:srgbClr val="008000"/>
              </a:solidFill>
              <a:effectLst/>
              <a:uLnTx/>
              <a:uFillTx/>
              <a:latin typeface="Arial"/>
              <a:ea typeface="Arial"/>
              <a:cs typeface="Arial"/>
              <a:sym typeface="Arial"/>
            </a:endParaRPr>
          </a:p>
        </p:txBody>
      </p:sp>
      <p:sp>
        <p:nvSpPr>
          <p:cNvPr id="5" name="Rectangle 4"/>
          <p:cNvSpPr/>
          <p:nvPr/>
        </p:nvSpPr>
        <p:spPr>
          <a:xfrm>
            <a:off x="381000" y="1219200"/>
            <a:ext cx="8305800" cy="8833188"/>
          </a:xfrm>
          <a:prstGeom prst="rect">
            <a:avLst/>
          </a:prstGeom>
        </p:spPr>
        <p:txBody>
          <a:bodyPr wrap="square">
            <a:spAutoFit/>
          </a:bodyPr>
          <a:lstStyle/>
          <a:p>
            <a:r>
              <a:rPr lang="en-US" sz="2800" b="1" dirty="0" smtClean="0">
                <a:solidFill>
                  <a:srgbClr val="000000"/>
                </a:solidFill>
                <a:latin typeface="Calibri"/>
                <a:cs typeface="Calibri"/>
              </a:rPr>
              <a:t>Determine how your current school will view your year abroad</a:t>
            </a:r>
          </a:p>
          <a:p>
            <a:endParaRPr lang="en-US" sz="2000" dirty="0" smtClean="0">
              <a:solidFill>
                <a:srgbClr val="000000"/>
              </a:solidFill>
              <a:latin typeface="Calibri"/>
              <a:cs typeface="Calibri"/>
            </a:endParaRPr>
          </a:p>
          <a:p>
            <a:r>
              <a:rPr lang="en-US" sz="2800" b="1" dirty="0" smtClean="0">
                <a:solidFill>
                  <a:srgbClr val="000000"/>
                </a:solidFill>
                <a:latin typeface="Calibri"/>
                <a:cs typeface="Calibri"/>
              </a:rPr>
              <a:t>Sit down with your counselor…in the next month!</a:t>
            </a:r>
          </a:p>
          <a:p>
            <a:pPr lvl="1">
              <a:buFont typeface="Arial" pitchFamily="34" charset="0"/>
              <a:buChar char="•"/>
            </a:pPr>
            <a:r>
              <a:rPr lang="en-US" sz="2800" dirty="0" smtClean="0">
                <a:solidFill>
                  <a:srgbClr val="000000"/>
                </a:solidFill>
                <a:latin typeface="Calibri"/>
                <a:cs typeface="Calibri"/>
              </a:rPr>
              <a:t>  </a:t>
            </a:r>
            <a:r>
              <a:rPr lang="en-US" sz="2400" dirty="0" smtClean="0">
                <a:solidFill>
                  <a:srgbClr val="000000"/>
                </a:solidFill>
                <a:latin typeface="Calibri"/>
                <a:cs typeface="Calibri"/>
              </a:rPr>
              <a:t>Determine credits anticipated for this year</a:t>
            </a:r>
          </a:p>
          <a:p>
            <a:pPr lvl="1">
              <a:buFont typeface="Arial" pitchFamily="34" charset="0"/>
              <a:buChar char="•"/>
            </a:pPr>
            <a:r>
              <a:rPr lang="en-US" sz="2400" dirty="0" smtClean="0">
                <a:solidFill>
                  <a:srgbClr val="000000"/>
                </a:solidFill>
                <a:latin typeface="Calibri"/>
                <a:cs typeface="Calibri"/>
              </a:rPr>
              <a:t>   Plan a potential school program for when you return</a:t>
            </a:r>
          </a:p>
          <a:p>
            <a:pPr lvl="1">
              <a:buFont typeface="Arial" pitchFamily="34" charset="0"/>
              <a:buChar char="•"/>
            </a:pPr>
            <a:r>
              <a:rPr lang="en-US" sz="2400" dirty="0" smtClean="0">
                <a:solidFill>
                  <a:srgbClr val="000000"/>
                </a:solidFill>
                <a:latin typeface="Calibri"/>
                <a:cs typeface="Calibri"/>
              </a:rPr>
              <a:t>   Find out whether some courses may count for credit</a:t>
            </a:r>
          </a:p>
          <a:p>
            <a:pPr lvl="1"/>
            <a:r>
              <a:rPr lang="en-US" sz="2400" b="1" dirty="0">
                <a:solidFill>
                  <a:srgbClr val="000000"/>
                </a:solidFill>
                <a:latin typeface="Calibri"/>
                <a:cs typeface="Calibri"/>
              </a:rPr>
              <a:t> </a:t>
            </a:r>
            <a:r>
              <a:rPr lang="en-US" sz="2400" b="1" dirty="0" smtClean="0">
                <a:solidFill>
                  <a:srgbClr val="000000"/>
                </a:solidFill>
                <a:latin typeface="Calibri"/>
                <a:cs typeface="Calibri"/>
              </a:rPr>
              <a:t>   </a:t>
            </a:r>
            <a:r>
              <a:rPr lang="en-US" sz="2400" dirty="0" smtClean="0">
                <a:solidFill>
                  <a:srgbClr val="000000"/>
                </a:solidFill>
                <a:latin typeface="Calibri"/>
                <a:cs typeface="Calibri"/>
              </a:rPr>
              <a:t> towards graduation</a:t>
            </a:r>
          </a:p>
          <a:p>
            <a:pPr lvl="1"/>
            <a:endParaRPr lang="en-US" sz="2000" dirty="0" smtClean="0">
              <a:solidFill>
                <a:srgbClr val="000000"/>
              </a:solidFill>
              <a:latin typeface="Calibri"/>
              <a:cs typeface="Calibri"/>
            </a:endParaRPr>
          </a:p>
          <a:p>
            <a:r>
              <a:rPr lang="en-US" sz="2800" dirty="0" smtClean="0">
                <a:solidFill>
                  <a:srgbClr val="000000"/>
                </a:solidFill>
                <a:latin typeface="Calibri"/>
                <a:cs typeface="Calibri"/>
              </a:rPr>
              <a:t>***  Online classes distract you from your commitment to your RYE year</a:t>
            </a:r>
            <a:r>
              <a:rPr lang="en-US" sz="2800" dirty="0">
                <a:latin typeface="Calibri"/>
                <a:cs typeface="Calibri"/>
              </a:rPr>
              <a:t> </a:t>
            </a:r>
            <a:r>
              <a:rPr lang="en-US" sz="2800" dirty="0" smtClean="0">
                <a:latin typeface="Calibri"/>
                <a:cs typeface="Calibri"/>
              </a:rPr>
              <a:t>--- and thus are not approved.</a:t>
            </a:r>
            <a:endParaRPr lang="en-US" sz="2800" dirty="0" smtClean="0">
              <a:solidFill>
                <a:srgbClr val="000000"/>
              </a:solidFill>
              <a:latin typeface="Calibri"/>
              <a:cs typeface="Calibri"/>
            </a:endParaRPr>
          </a:p>
          <a:p>
            <a:endParaRPr lang="en-US" sz="2000" dirty="0" smtClean="0">
              <a:solidFill>
                <a:srgbClr val="000000"/>
              </a:solidFill>
            </a:endParaRPr>
          </a:p>
          <a:p>
            <a:pPr algn="ctr"/>
            <a:r>
              <a:rPr lang="en-US" sz="2800" b="1" dirty="0" smtClean="0">
                <a:solidFill>
                  <a:srgbClr val="000000"/>
                </a:solidFill>
              </a:rPr>
              <a:t>Get any decision IN WRITING!</a:t>
            </a:r>
            <a:endParaRPr lang="en-US" sz="2800" dirty="0" smtClean="0">
              <a:solidFill>
                <a:srgbClr val="000000"/>
              </a:solidFill>
            </a:endParaRPr>
          </a:p>
          <a:p>
            <a:pPr marL="342900" lvl="0" indent="-342900">
              <a:spcBef>
                <a:spcPts val="640"/>
              </a:spcBef>
              <a:spcAft>
                <a:spcPts val="0"/>
              </a:spcAft>
              <a:buClr>
                <a:schemeClr val="dk1"/>
              </a:buClr>
              <a:buSzPct val="25000"/>
            </a:pPr>
            <a:endParaRPr lang="en-US" sz="2800" b="1" dirty="0" smtClean="0">
              <a:solidFill>
                <a:srgbClr val="BB0000"/>
              </a:solidFill>
              <a:latin typeface="Arial"/>
              <a:ea typeface="Arial"/>
              <a:cs typeface="Arial"/>
              <a:sym typeface="Arial"/>
            </a:endParaRPr>
          </a:p>
          <a:p>
            <a:pPr marL="342900" lvl="0" indent="-342900">
              <a:spcBef>
                <a:spcPts val="640"/>
              </a:spcBef>
              <a:spcAft>
                <a:spcPts val="0"/>
              </a:spcAft>
              <a:buClr>
                <a:schemeClr val="dk1"/>
              </a:buClr>
              <a:buSzPct val="25000"/>
            </a:pPr>
            <a:endParaRPr lang="en-US" sz="2800" b="1" dirty="0" smtClean="0">
              <a:solidFill>
                <a:srgbClr val="BB0000"/>
              </a:solidFill>
              <a:latin typeface="Arial"/>
              <a:ea typeface="Arial"/>
              <a:cs typeface="Arial"/>
              <a:sym typeface="Arial"/>
            </a:endParaRPr>
          </a:p>
          <a:p>
            <a:pPr marL="342900" lvl="0" indent="-342900" algn="ctr">
              <a:spcBef>
                <a:spcPts val="640"/>
              </a:spcBef>
              <a:spcAft>
                <a:spcPts val="0"/>
              </a:spcAft>
              <a:buClr>
                <a:schemeClr val="dk1"/>
              </a:buClr>
              <a:buSzPct val="25000"/>
            </a:pPr>
            <a:endParaRPr lang="en-US" sz="2800" b="1" dirty="0" smtClean="0">
              <a:solidFill>
                <a:srgbClr val="BB0000"/>
              </a:solidFill>
              <a:latin typeface="Arial"/>
              <a:ea typeface="Arial"/>
              <a:cs typeface="Arial"/>
              <a:sym typeface="Arial"/>
            </a:endParaRPr>
          </a:p>
          <a:p>
            <a:pPr marL="342900" lvl="0" indent="-342900" algn="ctr">
              <a:spcBef>
                <a:spcPts val="640"/>
              </a:spcBef>
              <a:spcAft>
                <a:spcPts val="0"/>
              </a:spcAft>
              <a:buClr>
                <a:schemeClr val="dk1"/>
              </a:buClr>
              <a:buSzPct val="25000"/>
            </a:pPr>
            <a:endParaRPr lang="en-US" sz="2800" b="1" dirty="0" smtClean="0">
              <a:solidFill>
                <a:srgbClr val="BB0000"/>
              </a:solidFill>
              <a:latin typeface="Arial"/>
              <a:ea typeface="Arial"/>
              <a:cs typeface="Arial"/>
              <a:sym typeface="Arial"/>
            </a:endParaRPr>
          </a:p>
          <a:p>
            <a:pPr marL="342900" lvl="0" indent="-342900" algn="ctr">
              <a:spcBef>
                <a:spcPts val="640"/>
              </a:spcBef>
              <a:spcAft>
                <a:spcPts val="0"/>
              </a:spcAft>
              <a:buClr>
                <a:schemeClr val="dk1"/>
              </a:buClr>
              <a:buSzPct val="25000"/>
            </a:pPr>
            <a:r>
              <a:rPr lang="en-US" sz="3200" b="1" dirty="0" smtClean="0">
                <a:solidFill>
                  <a:srgbClr val="BB0000"/>
                </a:solidFill>
                <a:latin typeface="Arial"/>
                <a:ea typeface="Arial"/>
                <a:cs typeface="Arial"/>
                <a:sym typeface="Arial"/>
              </a:rPr>
              <a:t>	</a:t>
            </a:r>
          </a:p>
          <a:p>
            <a:endParaRPr lang="en-US" sz="3200" b="1" dirty="0" smtClean="0">
              <a:solidFill>
                <a:srgbClr val="BB0000"/>
              </a:solidFill>
              <a:latin typeface="Arial"/>
              <a:ea typeface="Arial"/>
              <a:cs typeface="Arial"/>
              <a:sym typeface="Arial"/>
            </a:endParaRPr>
          </a:p>
          <a:p>
            <a:pPr marL="342900" lvl="0" indent="-342900">
              <a:spcBef>
                <a:spcPts val="640"/>
              </a:spcBef>
              <a:spcAft>
                <a:spcPts val="0"/>
              </a:spcAft>
              <a:buClr>
                <a:schemeClr val="dk1"/>
              </a:buClr>
              <a:buSzPct val="25000"/>
            </a:pPr>
            <a:r>
              <a:rPr lang="en-US" sz="3200" b="1" dirty="0" smtClean="0">
                <a:solidFill>
                  <a:srgbClr val="BB0000"/>
                </a:solidFill>
                <a:latin typeface="Arial"/>
                <a:ea typeface="Arial"/>
                <a:cs typeface="Arial"/>
                <a:sym typeface="Arial"/>
              </a:rPr>
              <a:t>				</a:t>
            </a:r>
            <a:endParaRPr lang="en-US" sz="3200" b="1" dirty="0">
              <a:solidFill>
                <a:srgbClr val="BB0000"/>
              </a:solidFill>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381000" y="304800"/>
            <a:ext cx="87630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marL="0" marR="0" lvl="0" indent="0" algn="l" defTabSz="914400" rtl="0" eaLnBrk="0" fontAlgn="base" latinLnBrk="0" hangingPunct="0">
              <a:lnSpc>
                <a:spcPct val="100000"/>
              </a:lnSpc>
              <a:spcBef>
                <a:spcPts val="0"/>
              </a:spcBef>
              <a:spcAft>
                <a:spcPts val="0"/>
              </a:spcAft>
              <a:buClr>
                <a:schemeClr val="dk2"/>
              </a:buClr>
              <a:buSzPct val="25000"/>
              <a:buFont typeface="Arial"/>
              <a:buNone/>
              <a:tabLst/>
              <a:defRPr/>
            </a:pPr>
            <a:r>
              <a:rPr kumimoji="0" lang="en-US" sz="3600" b="1" i="1" strike="noStrike" kern="0" cap="none" spc="0" normalizeH="0" baseline="0" noProof="0" dirty="0" smtClean="0">
                <a:ln>
                  <a:noFill/>
                </a:ln>
                <a:solidFill>
                  <a:srgbClr val="008000"/>
                </a:solidFill>
                <a:effectLst/>
                <a:uLnTx/>
                <a:uFillTx/>
                <a:latin typeface="Arial"/>
                <a:ea typeface="Arial"/>
                <a:cs typeface="Arial"/>
                <a:sym typeface="Arial"/>
              </a:rPr>
              <a:t>Expect …</a:t>
            </a:r>
          </a:p>
          <a:p>
            <a:pPr marL="0" marR="0" lvl="0" indent="0" algn="l" defTabSz="914400" rtl="0" eaLnBrk="0" fontAlgn="base" latinLnBrk="0" hangingPunct="0">
              <a:lnSpc>
                <a:spcPct val="100000"/>
              </a:lnSpc>
              <a:spcBef>
                <a:spcPts val="0"/>
              </a:spcBef>
              <a:spcAft>
                <a:spcPts val="0"/>
              </a:spcAft>
              <a:buClr>
                <a:schemeClr val="dk2"/>
              </a:buClr>
              <a:buSzPct val="25000"/>
              <a:buFont typeface="Arial"/>
              <a:buNone/>
              <a:tabLst/>
              <a:defRPr/>
            </a:pPr>
            <a:r>
              <a:rPr kumimoji="0" lang="en-US" sz="3600" b="1" i="1" strike="noStrike" kern="0" cap="none" spc="0" normalizeH="0" baseline="0" noProof="0" dirty="0" smtClean="0">
                <a:ln>
                  <a:noFill/>
                </a:ln>
                <a:solidFill>
                  <a:srgbClr val="008000"/>
                </a:solidFill>
                <a:effectLst/>
                <a:uLnTx/>
                <a:uFillTx/>
                <a:latin typeface="Arial"/>
                <a:ea typeface="Arial"/>
                <a:cs typeface="Arial"/>
                <a:sym typeface="Arial"/>
              </a:rPr>
              <a:t>Host </a:t>
            </a:r>
            <a:r>
              <a:rPr lang="en-US" sz="3600" b="1" i="1" kern="0" dirty="0" smtClean="0">
                <a:solidFill>
                  <a:srgbClr val="008000"/>
                </a:solidFill>
                <a:latin typeface="Arial"/>
                <a:ea typeface="Arial"/>
                <a:cs typeface="Arial"/>
                <a:sym typeface="Arial"/>
              </a:rPr>
              <a:t>Country Schools will be different</a:t>
            </a:r>
            <a:endParaRPr kumimoji="0" lang="en-US" sz="3600" b="1" i="1" strike="noStrike" kern="0" cap="none" spc="0" normalizeH="0" baseline="0" noProof="0" dirty="0">
              <a:ln>
                <a:noFill/>
              </a:ln>
              <a:solidFill>
                <a:srgbClr val="008000"/>
              </a:solidFill>
              <a:effectLst/>
              <a:uLnTx/>
              <a:uFillTx/>
              <a:latin typeface="Arial"/>
              <a:ea typeface="Arial"/>
              <a:cs typeface="Arial"/>
              <a:sym typeface="Arial"/>
            </a:endParaRPr>
          </a:p>
        </p:txBody>
      </p:sp>
      <p:sp>
        <p:nvSpPr>
          <p:cNvPr id="3" name="Rectangle 2"/>
          <p:cNvSpPr/>
          <p:nvPr/>
        </p:nvSpPr>
        <p:spPr>
          <a:xfrm>
            <a:off x="381000" y="1447800"/>
            <a:ext cx="8305800" cy="5139869"/>
          </a:xfrm>
          <a:prstGeom prst="rect">
            <a:avLst/>
          </a:prstGeom>
        </p:spPr>
        <p:txBody>
          <a:bodyPr wrap="square">
            <a:spAutoFit/>
          </a:bodyPr>
          <a:lstStyle/>
          <a:p>
            <a:pPr marL="342900" lvl="0" indent="-342900">
              <a:spcBef>
                <a:spcPts val="640"/>
              </a:spcBef>
              <a:spcAft>
                <a:spcPts val="0"/>
              </a:spcAft>
              <a:buClr>
                <a:schemeClr val="dk1"/>
              </a:buClr>
              <a:buSzPct val="25000"/>
            </a:pPr>
            <a:r>
              <a:rPr lang="en-US" sz="2800" b="1" dirty="0">
                <a:solidFill>
                  <a:srgbClr val="BB0000"/>
                </a:solidFill>
                <a:latin typeface="Arial"/>
                <a:ea typeface="Arial"/>
                <a:cs typeface="Arial"/>
                <a:sym typeface="Arial"/>
              </a:rPr>
              <a:t>	</a:t>
            </a:r>
            <a:r>
              <a:rPr lang="en-US" sz="2800" dirty="0" smtClean="0">
                <a:latin typeface="Calibri"/>
                <a:ea typeface="Arial"/>
                <a:cs typeface="Calibri"/>
                <a:sym typeface="Arial"/>
              </a:rPr>
              <a:t>Language</a:t>
            </a:r>
          </a:p>
          <a:p>
            <a:pPr marL="342900" lvl="0" indent="-342900">
              <a:spcBef>
                <a:spcPts val="640"/>
              </a:spcBef>
              <a:spcAft>
                <a:spcPts val="0"/>
              </a:spcAft>
              <a:buClr>
                <a:schemeClr val="dk1"/>
              </a:buClr>
              <a:buSzPct val="25000"/>
            </a:pPr>
            <a:r>
              <a:rPr lang="en-US" sz="2800" dirty="0">
                <a:latin typeface="Calibri"/>
                <a:ea typeface="Arial"/>
                <a:cs typeface="Calibri"/>
                <a:sym typeface="Arial"/>
              </a:rPr>
              <a:t>	</a:t>
            </a:r>
            <a:r>
              <a:rPr lang="en-US" sz="2800" dirty="0" smtClean="0">
                <a:latin typeface="Calibri"/>
                <a:ea typeface="Arial"/>
                <a:cs typeface="Calibri"/>
                <a:sym typeface="Arial"/>
              </a:rPr>
              <a:t>School calendar / Shape of the Day</a:t>
            </a:r>
          </a:p>
          <a:p>
            <a:pPr marL="342900" lvl="0" indent="-342900">
              <a:spcBef>
                <a:spcPts val="640"/>
              </a:spcBef>
              <a:spcAft>
                <a:spcPts val="0"/>
              </a:spcAft>
              <a:buClr>
                <a:schemeClr val="dk1"/>
              </a:buClr>
              <a:buSzPct val="25000"/>
            </a:pPr>
            <a:r>
              <a:rPr lang="en-US" sz="2800" dirty="0">
                <a:latin typeface="Calibri"/>
                <a:ea typeface="Arial"/>
                <a:cs typeface="Calibri"/>
                <a:sym typeface="Arial"/>
              </a:rPr>
              <a:t>	</a:t>
            </a:r>
            <a:r>
              <a:rPr lang="en-US" sz="2800" dirty="0" smtClean="0">
                <a:latin typeface="Calibri"/>
                <a:ea typeface="Arial"/>
                <a:cs typeface="Calibri"/>
                <a:sym typeface="Arial"/>
              </a:rPr>
              <a:t>Registration procedures</a:t>
            </a:r>
          </a:p>
          <a:p>
            <a:pPr marL="342900" lvl="0" indent="-342900">
              <a:spcBef>
                <a:spcPts val="640"/>
              </a:spcBef>
              <a:spcAft>
                <a:spcPts val="0"/>
              </a:spcAft>
              <a:buClr>
                <a:schemeClr val="dk1"/>
              </a:buClr>
              <a:buSzPct val="25000"/>
            </a:pPr>
            <a:r>
              <a:rPr lang="en-US" sz="2800" dirty="0">
                <a:latin typeface="Calibri"/>
                <a:ea typeface="Arial"/>
                <a:cs typeface="Calibri"/>
                <a:sym typeface="Arial"/>
              </a:rPr>
              <a:t>	</a:t>
            </a:r>
            <a:r>
              <a:rPr lang="en-US" sz="2800" dirty="0" smtClean="0">
                <a:latin typeface="Calibri"/>
                <a:ea typeface="Arial"/>
                <a:cs typeface="Calibri"/>
                <a:sym typeface="Arial"/>
              </a:rPr>
              <a:t>Customs/Traditions 	</a:t>
            </a:r>
          </a:p>
          <a:p>
            <a:pPr marL="342900" lvl="0" indent="-342900">
              <a:spcBef>
                <a:spcPts val="640"/>
              </a:spcBef>
              <a:spcAft>
                <a:spcPts val="0"/>
              </a:spcAft>
              <a:buClr>
                <a:schemeClr val="dk1"/>
              </a:buClr>
              <a:buSzPct val="25000"/>
            </a:pPr>
            <a:r>
              <a:rPr lang="en-US" sz="2800" dirty="0">
                <a:latin typeface="Calibri"/>
                <a:ea typeface="Arial"/>
                <a:cs typeface="Calibri"/>
                <a:sym typeface="Arial"/>
              </a:rPr>
              <a:t>	</a:t>
            </a:r>
            <a:r>
              <a:rPr lang="en-US" sz="2800" dirty="0" smtClean="0">
                <a:latin typeface="Calibri"/>
                <a:ea typeface="Arial"/>
                <a:cs typeface="Calibri"/>
                <a:sym typeface="Arial"/>
              </a:rPr>
              <a:t>Supplies:  Books/Uniforms</a:t>
            </a:r>
          </a:p>
          <a:p>
            <a:pPr marL="342900" lvl="0" indent="-342900">
              <a:spcBef>
                <a:spcPts val="640"/>
              </a:spcBef>
              <a:spcAft>
                <a:spcPts val="0"/>
              </a:spcAft>
              <a:buClr>
                <a:schemeClr val="dk1"/>
              </a:buClr>
              <a:buSzPct val="25000"/>
            </a:pPr>
            <a:r>
              <a:rPr lang="en-US" sz="2800" dirty="0" smtClean="0">
                <a:latin typeface="Calibri"/>
                <a:ea typeface="Arial"/>
                <a:cs typeface="Calibri"/>
                <a:sym typeface="Arial"/>
              </a:rPr>
              <a:t>	Transportation</a:t>
            </a:r>
          </a:p>
          <a:p>
            <a:pPr marL="342900" lvl="0" indent="-342900">
              <a:spcBef>
                <a:spcPts val="640"/>
              </a:spcBef>
              <a:spcAft>
                <a:spcPts val="0"/>
              </a:spcAft>
              <a:buClr>
                <a:schemeClr val="dk1"/>
              </a:buClr>
              <a:buSzPct val="25000"/>
            </a:pPr>
            <a:r>
              <a:rPr lang="en-US" sz="2800" dirty="0" smtClean="0">
                <a:latin typeface="Calibri"/>
                <a:ea typeface="Arial"/>
                <a:cs typeface="Calibri"/>
                <a:sym typeface="Arial"/>
              </a:rPr>
              <a:t>	Friends</a:t>
            </a:r>
          </a:p>
          <a:p>
            <a:pPr marL="342900" lvl="0" indent="-342900">
              <a:spcBef>
                <a:spcPts val="640"/>
              </a:spcBef>
              <a:spcAft>
                <a:spcPts val="0"/>
              </a:spcAft>
              <a:buClr>
                <a:schemeClr val="dk1"/>
              </a:buClr>
              <a:buSzPct val="25000"/>
            </a:pPr>
            <a:r>
              <a:rPr lang="en-US" sz="2800" dirty="0" smtClean="0">
                <a:latin typeface="Calibri"/>
                <a:ea typeface="Arial"/>
                <a:cs typeface="Calibri"/>
                <a:sym typeface="Arial"/>
              </a:rPr>
              <a:t>	Team Sports / Clubs – or lack of …</a:t>
            </a:r>
          </a:p>
          <a:p>
            <a:pPr marL="342900" lvl="0" indent="-342900">
              <a:spcBef>
                <a:spcPts val="640"/>
              </a:spcBef>
              <a:spcAft>
                <a:spcPts val="0"/>
              </a:spcAft>
              <a:buClr>
                <a:schemeClr val="dk1"/>
              </a:buClr>
              <a:buSzPct val="25000"/>
            </a:pPr>
            <a:r>
              <a:rPr lang="en-US" sz="2800" b="1" dirty="0">
                <a:latin typeface="Arial"/>
                <a:ea typeface="Arial"/>
                <a:cs typeface="Arial"/>
                <a:sym typeface="Arial"/>
              </a:rPr>
              <a:t>	</a:t>
            </a:r>
            <a:r>
              <a:rPr lang="en-US" sz="2800" dirty="0" smtClean="0">
                <a:latin typeface="Arial"/>
                <a:ea typeface="Arial"/>
                <a:cs typeface="Arial"/>
                <a:sym typeface="Arial"/>
              </a:rPr>
              <a:t>The way students spend their ‘time’</a:t>
            </a:r>
          </a:p>
          <a:p>
            <a:pPr marL="342900" lvl="0" indent="-342900">
              <a:spcBef>
                <a:spcPts val="640"/>
              </a:spcBef>
              <a:spcAft>
                <a:spcPts val="0"/>
              </a:spcAft>
              <a:buClr>
                <a:schemeClr val="dk1"/>
              </a:buClr>
              <a:buSzPct val="25000"/>
            </a:pPr>
            <a:r>
              <a:rPr lang="en-US" sz="2800" b="1" dirty="0" smtClean="0">
                <a:latin typeface="Arial"/>
                <a:ea typeface="Arial"/>
                <a:cs typeface="Arial"/>
                <a:sym typeface="Arial"/>
              </a:rPr>
              <a:t>     </a:t>
            </a:r>
            <a:endParaRPr lang="en-US" sz="2800" b="1" i="1" dirty="0">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685800" y="304800"/>
            <a:ext cx="77724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marL="0" marR="0" lvl="0" indent="0" defTabSz="914400" rtl="0" eaLnBrk="0" fontAlgn="base" latinLnBrk="0" hangingPunct="0">
              <a:lnSpc>
                <a:spcPct val="100000"/>
              </a:lnSpc>
              <a:spcBef>
                <a:spcPts val="0"/>
              </a:spcBef>
              <a:spcAft>
                <a:spcPts val="0"/>
              </a:spcAft>
              <a:buClr>
                <a:schemeClr val="dk2"/>
              </a:buClr>
              <a:buSzPct val="25000"/>
              <a:buFont typeface="Arial"/>
              <a:buNone/>
              <a:tabLst/>
              <a:defRPr/>
            </a:pPr>
            <a:r>
              <a:rPr kumimoji="0" lang="en-US" sz="3600" b="1" i="1" strike="noStrike" kern="0" cap="none" spc="0" normalizeH="0" baseline="0" noProof="0" dirty="0" smtClean="0">
                <a:ln>
                  <a:noFill/>
                </a:ln>
                <a:solidFill>
                  <a:srgbClr val="008000"/>
                </a:solidFill>
                <a:effectLst/>
                <a:uLnTx/>
                <a:uFillTx/>
                <a:latin typeface="Arial"/>
                <a:ea typeface="Arial"/>
                <a:cs typeface="Arial"/>
                <a:sym typeface="Arial"/>
              </a:rPr>
              <a:t>Registration</a:t>
            </a:r>
            <a:endParaRPr kumimoji="0" lang="en-US" sz="3600" b="1" i="1" strike="noStrike" kern="0" cap="none" spc="0" normalizeH="0" baseline="0" noProof="0" dirty="0">
              <a:ln>
                <a:noFill/>
              </a:ln>
              <a:solidFill>
                <a:srgbClr val="008000"/>
              </a:solidFill>
              <a:effectLst/>
              <a:uLnTx/>
              <a:uFillTx/>
              <a:latin typeface="Arial"/>
              <a:ea typeface="Arial"/>
              <a:cs typeface="Arial"/>
              <a:sym typeface="Arial"/>
            </a:endParaRPr>
          </a:p>
        </p:txBody>
      </p:sp>
      <p:sp>
        <p:nvSpPr>
          <p:cNvPr id="3" name="Rectangle 2"/>
          <p:cNvSpPr/>
          <p:nvPr/>
        </p:nvSpPr>
        <p:spPr>
          <a:xfrm>
            <a:off x="838200" y="1371600"/>
            <a:ext cx="7696200" cy="5468164"/>
          </a:xfrm>
          <a:prstGeom prst="rect">
            <a:avLst/>
          </a:prstGeom>
        </p:spPr>
        <p:txBody>
          <a:bodyPr wrap="square">
            <a:spAutoFit/>
          </a:bodyPr>
          <a:lstStyle/>
          <a:p>
            <a:pPr marL="457200" lvl="0" indent="-457200">
              <a:spcBef>
                <a:spcPts val="640"/>
              </a:spcBef>
              <a:spcAft>
                <a:spcPts val="0"/>
              </a:spcAft>
              <a:buClr>
                <a:schemeClr val="dk1"/>
              </a:buClr>
              <a:buSzPct val="100000"/>
              <a:buFont typeface="Arial"/>
              <a:buChar char="•"/>
            </a:pPr>
            <a:r>
              <a:rPr lang="en-US" sz="2800" dirty="0" smtClean="0">
                <a:latin typeface="Arial"/>
                <a:ea typeface="Arial"/>
                <a:cs typeface="Arial"/>
                <a:sym typeface="Arial"/>
              </a:rPr>
              <a:t>Host Club will assist with registration in your new school</a:t>
            </a:r>
          </a:p>
          <a:p>
            <a:pPr marL="457200" lvl="0" indent="-457200">
              <a:spcBef>
                <a:spcPts val="640"/>
              </a:spcBef>
              <a:spcAft>
                <a:spcPts val="0"/>
              </a:spcAft>
              <a:buClr>
                <a:schemeClr val="dk1"/>
              </a:buClr>
              <a:buSzPct val="100000"/>
              <a:buFont typeface="Arial"/>
              <a:buChar char="•"/>
            </a:pPr>
            <a:r>
              <a:rPr lang="en-US" sz="2800" dirty="0" smtClean="0">
                <a:latin typeface="Arial"/>
                <a:ea typeface="Arial"/>
                <a:cs typeface="Arial"/>
                <a:sym typeface="Arial"/>
              </a:rPr>
              <a:t>Communicate course requests once you have established connections with your host club / family  --- </a:t>
            </a:r>
            <a:r>
              <a:rPr lang="en-US" sz="2800" i="1" dirty="0" smtClean="0">
                <a:latin typeface="Arial"/>
                <a:ea typeface="Arial"/>
                <a:cs typeface="Arial"/>
                <a:sym typeface="Arial"/>
              </a:rPr>
              <a:t>you may OR may not have some choices…</a:t>
            </a:r>
            <a:endParaRPr lang="en-US" sz="2800" dirty="0" smtClean="0">
              <a:latin typeface="Arial"/>
              <a:ea typeface="Arial"/>
              <a:cs typeface="Arial"/>
              <a:sym typeface="Arial"/>
            </a:endParaRPr>
          </a:p>
          <a:p>
            <a:pPr marL="457200" lvl="0" indent="-457200">
              <a:spcBef>
                <a:spcPts val="640"/>
              </a:spcBef>
              <a:spcAft>
                <a:spcPts val="0"/>
              </a:spcAft>
              <a:buClr>
                <a:schemeClr val="dk1"/>
              </a:buClr>
              <a:buSzPct val="100000"/>
              <a:buFont typeface="Arial"/>
              <a:buChar char="•"/>
            </a:pPr>
            <a:r>
              <a:rPr lang="en-US" sz="2800" dirty="0" smtClean="0">
                <a:latin typeface="Arial"/>
                <a:ea typeface="Arial"/>
                <a:cs typeface="Arial"/>
                <a:sym typeface="Arial"/>
              </a:rPr>
              <a:t>Language can be the key to your success --- whatever skills you develop beforehand will make your year easier</a:t>
            </a:r>
          </a:p>
          <a:p>
            <a:pPr marL="457200" lvl="0" indent="-457200">
              <a:spcBef>
                <a:spcPts val="640"/>
              </a:spcBef>
              <a:spcAft>
                <a:spcPts val="0"/>
              </a:spcAft>
              <a:buClr>
                <a:schemeClr val="dk1"/>
              </a:buClr>
              <a:buSzPct val="100000"/>
              <a:buFont typeface="Arial"/>
              <a:buChar char="•"/>
            </a:pPr>
            <a:r>
              <a:rPr lang="en-US" sz="2800" dirty="0" smtClean="0">
                <a:latin typeface="Arial"/>
                <a:ea typeface="Arial"/>
                <a:cs typeface="Arial"/>
                <a:sym typeface="Arial"/>
              </a:rPr>
              <a:t>Consider connections to your program when you return to Canada or the U.S.</a:t>
            </a:r>
          </a:p>
          <a:p>
            <a:pPr marL="342900" lvl="0" indent="-342900">
              <a:spcBef>
                <a:spcPts val="640"/>
              </a:spcBef>
              <a:spcAft>
                <a:spcPts val="0"/>
              </a:spcAft>
              <a:buClr>
                <a:schemeClr val="dk1"/>
              </a:buClr>
              <a:buSzPct val="25000"/>
            </a:pPr>
            <a:endParaRPr lang="en-US" sz="2000" dirty="0" smtClean="0">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685800" y="381000"/>
            <a:ext cx="77724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marL="0" marR="0" lvl="0" indent="0" defTabSz="914400" rtl="0" eaLnBrk="0" fontAlgn="base" latinLnBrk="0" hangingPunct="0">
              <a:lnSpc>
                <a:spcPct val="100000"/>
              </a:lnSpc>
              <a:spcBef>
                <a:spcPts val="0"/>
              </a:spcBef>
              <a:spcAft>
                <a:spcPts val="0"/>
              </a:spcAft>
              <a:buClr>
                <a:schemeClr val="dk2"/>
              </a:buClr>
              <a:buSzPct val="25000"/>
              <a:buFont typeface="Arial"/>
              <a:buNone/>
              <a:tabLst/>
              <a:defRPr/>
            </a:pPr>
            <a:r>
              <a:rPr kumimoji="0" lang="en-US" sz="3600" b="1" strike="noStrike" kern="0" cap="none" spc="0" normalizeH="0" baseline="0" noProof="0" dirty="0" smtClean="0">
                <a:ln>
                  <a:noFill/>
                </a:ln>
                <a:solidFill>
                  <a:srgbClr val="008000"/>
                </a:solidFill>
                <a:effectLst/>
                <a:uLnTx/>
                <a:uFillTx/>
                <a:latin typeface="Arial"/>
                <a:ea typeface="Arial"/>
                <a:cs typeface="Arial"/>
                <a:sym typeface="Arial"/>
              </a:rPr>
              <a:t>Supplies: Books/Uniforms</a:t>
            </a:r>
            <a:endParaRPr kumimoji="0" lang="en-US" sz="3600" b="1" strike="noStrike" kern="0" cap="none" spc="0" normalizeH="0" baseline="0" noProof="0" dirty="0">
              <a:ln>
                <a:noFill/>
              </a:ln>
              <a:solidFill>
                <a:srgbClr val="008000"/>
              </a:solidFill>
              <a:effectLst/>
              <a:uLnTx/>
              <a:uFillTx/>
              <a:latin typeface="Arial"/>
              <a:ea typeface="Arial"/>
              <a:cs typeface="Arial"/>
              <a:sym typeface="Arial"/>
            </a:endParaRPr>
          </a:p>
        </p:txBody>
      </p:sp>
      <p:sp>
        <p:nvSpPr>
          <p:cNvPr id="3" name="Rectangle 2"/>
          <p:cNvSpPr/>
          <p:nvPr/>
        </p:nvSpPr>
        <p:spPr>
          <a:xfrm>
            <a:off x="533400" y="1600200"/>
            <a:ext cx="8382000" cy="5078313"/>
          </a:xfrm>
          <a:prstGeom prst="rect">
            <a:avLst/>
          </a:prstGeom>
        </p:spPr>
        <p:txBody>
          <a:bodyPr wrap="square">
            <a:spAutoFit/>
          </a:bodyPr>
          <a:lstStyle/>
          <a:p>
            <a:r>
              <a:rPr lang="en-US" sz="2800" dirty="0" smtClean="0">
                <a:latin typeface="Calibri"/>
                <a:cs typeface="Calibri"/>
              </a:rPr>
              <a:t>Ask Host Club/Family about required supplies</a:t>
            </a:r>
          </a:p>
          <a:p>
            <a:pPr lvl="1">
              <a:buFont typeface="Arial" pitchFamily="34" charset="0"/>
              <a:buChar char="•"/>
            </a:pPr>
            <a:r>
              <a:rPr lang="en-US" sz="2800" dirty="0" smtClean="0">
                <a:latin typeface="Calibri"/>
                <a:cs typeface="Calibri"/>
              </a:rPr>
              <a:t>  </a:t>
            </a:r>
            <a:r>
              <a:rPr lang="en-US" sz="2400" dirty="0" smtClean="0">
                <a:latin typeface="Calibri"/>
                <a:cs typeface="Calibri"/>
              </a:rPr>
              <a:t>Books:  Many countries require students to purchase books --- host families can often assist</a:t>
            </a:r>
          </a:p>
          <a:p>
            <a:pPr lvl="1">
              <a:buFont typeface="Arial" pitchFamily="34" charset="0"/>
              <a:buChar char="•"/>
            </a:pPr>
            <a:endParaRPr lang="en-US" sz="1000" dirty="0" smtClean="0">
              <a:latin typeface="Calibri"/>
              <a:cs typeface="Calibri"/>
            </a:endParaRPr>
          </a:p>
          <a:p>
            <a:pPr lvl="1">
              <a:buFont typeface="Arial" pitchFamily="34" charset="0"/>
              <a:buChar char="•"/>
            </a:pPr>
            <a:r>
              <a:rPr lang="en-US" sz="2400" dirty="0" smtClean="0">
                <a:latin typeface="Calibri"/>
                <a:cs typeface="Calibri"/>
              </a:rPr>
              <a:t>  Uniform:  Many schools require a uniform --- host families / club might assist with costs</a:t>
            </a:r>
          </a:p>
          <a:p>
            <a:pPr lvl="1">
              <a:buFont typeface="Arial" pitchFamily="34" charset="0"/>
              <a:buChar char="•"/>
            </a:pPr>
            <a:endParaRPr lang="en-US" sz="1000" dirty="0" smtClean="0">
              <a:latin typeface="Calibri"/>
              <a:cs typeface="Calibri"/>
            </a:endParaRPr>
          </a:p>
          <a:p>
            <a:pPr lvl="1">
              <a:buFont typeface="Arial" pitchFamily="34" charset="0"/>
              <a:buChar char="•"/>
            </a:pPr>
            <a:r>
              <a:rPr lang="en-US" sz="2400" dirty="0">
                <a:latin typeface="Calibri"/>
                <a:cs typeface="Calibri"/>
              </a:rPr>
              <a:t> </a:t>
            </a:r>
            <a:r>
              <a:rPr lang="en-US" sz="2400" dirty="0" smtClean="0">
                <a:latin typeface="Calibri"/>
                <a:cs typeface="Calibri"/>
              </a:rPr>
              <a:t> Supplies:  Be strategic about what you take from home to your new country  </a:t>
            </a:r>
          </a:p>
          <a:p>
            <a:pPr lvl="1"/>
            <a:r>
              <a:rPr lang="en-US" sz="2400" dirty="0" smtClean="0">
                <a:latin typeface="Calibri"/>
                <a:cs typeface="Calibri"/>
              </a:rPr>
              <a:t>The Rebound students will offer sound advice in our smaller sessions</a:t>
            </a:r>
          </a:p>
          <a:p>
            <a:pPr lvl="1"/>
            <a:endParaRPr lang="en-US" sz="2400" b="1" dirty="0" smtClean="0">
              <a:latin typeface="Calibri"/>
              <a:cs typeface="Calibri"/>
            </a:endParaRPr>
          </a:p>
          <a:p>
            <a:r>
              <a:rPr lang="en-US" sz="2800" b="1" i="1" dirty="0" smtClean="0">
                <a:latin typeface="Calibri"/>
                <a:cs typeface="Calibri"/>
              </a:rPr>
              <a:t>Don’t load up your luggage with unnecessary USA or Canadian notebooks or supplies</a:t>
            </a:r>
            <a:endParaRPr lang="en-US" sz="2800" b="1" dirty="0" smtClean="0">
              <a:latin typeface="Calibri"/>
              <a:cs typeface="Calibri"/>
            </a:endParaRPr>
          </a:p>
        </p:txBody>
      </p:sp>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685800" y="228600"/>
            <a:ext cx="77724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marL="0" marR="0" lvl="0" indent="0" defTabSz="914400" rtl="0" eaLnBrk="0" fontAlgn="base" latinLnBrk="0" hangingPunct="0">
              <a:lnSpc>
                <a:spcPct val="100000"/>
              </a:lnSpc>
              <a:spcBef>
                <a:spcPts val="0"/>
              </a:spcBef>
              <a:spcAft>
                <a:spcPts val="0"/>
              </a:spcAft>
              <a:buClr>
                <a:schemeClr val="dk2"/>
              </a:buClr>
              <a:buSzPct val="25000"/>
              <a:buFont typeface="Arial"/>
              <a:buNone/>
              <a:tabLst/>
              <a:defRPr/>
            </a:pPr>
            <a:r>
              <a:rPr kumimoji="0" lang="en-US" sz="3600" b="1" i="1" strike="noStrike" kern="0" cap="none" spc="0" normalizeH="0" baseline="0" noProof="0" dirty="0" smtClean="0">
                <a:ln>
                  <a:noFill/>
                </a:ln>
                <a:solidFill>
                  <a:srgbClr val="008000"/>
                </a:solidFill>
                <a:effectLst/>
                <a:uLnTx/>
                <a:uFillTx/>
                <a:latin typeface="Arial"/>
                <a:ea typeface="Arial"/>
                <a:cs typeface="Arial"/>
                <a:sym typeface="Arial"/>
              </a:rPr>
              <a:t>Transportation</a:t>
            </a:r>
            <a:endParaRPr kumimoji="0" lang="en-US" sz="3600" b="1" i="1" strike="noStrike" kern="0" cap="none" spc="0" normalizeH="0" baseline="0" noProof="0" dirty="0">
              <a:ln>
                <a:noFill/>
              </a:ln>
              <a:solidFill>
                <a:srgbClr val="008000"/>
              </a:solidFill>
              <a:effectLst/>
              <a:uLnTx/>
              <a:uFillTx/>
              <a:latin typeface="Arial"/>
              <a:ea typeface="Arial"/>
              <a:cs typeface="Arial"/>
              <a:sym typeface="Arial"/>
            </a:endParaRPr>
          </a:p>
        </p:txBody>
      </p:sp>
      <p:sp>
        <p:nvSpPr>
          <p:cNvPr id="4" name="Rectangle 3"/>
          <p:cNvSpPr/>
          <p:nvPr/>
        </p:nvSpPr>
        <p:spPr>
          <a:xfrm>
            <a:off x="685800" y="1102578"/>
            <a:ext cx="8305800" cy="5755422"/>
          </a:xfrm>
          <a:prstGeom prst="rect">
            <a:avLst/>
          </a:prstGeom>
        </p:spPr>
        <p:txBody>
          <a:bodyPr wrap="square">
            <a:spAutoFit/>
          </a:bodyPr>
          <a:lstStyle/>
          <a:p>
            <a:pPr marL="457200" indent="-457200">
              <a:buFont typeface="Arial"/>
              <a:buChar char="•"/>
            </a:pPr>
            <a:r>
              <a:rPr lang="en-US" sz="2800" dirty="0" smtClean="0"/>
              <a:t>I</a:t>
            </a:r>
            <a:r>
              <a:rPr lang="en-US" sz="2800" dirty="0" smtClean="0">
                <a:latin typeface="Calibri"/>
                <a:cs typeface="Calibri"/>
              </a:rPr>
              <a:t>n small communities, the closest Secondary school may be in the neighboring town</a:t>
            </a:r>
          </a:p>
          <a:p>
            <a:pPr marL="457200" indent="-457200">
              <a:buFont typeface="Arial"/>
              <a:buChar char="•"/>
            </a:pPr>
            <a:endParaRPr lang="en-US" sz="1000" dirty="0" smtClean="0">
              <a:latin typeface="Calibri"/>
              <a:cs typeface="Calibri"/>
            </a:endParaRPr>
          </a:p>
          <a:p>
            <a:pPr marL="457200" indent="-457200">
              <a:buFont typeface="Arial"/>
              <a:buChar char="•"/>
            </a:pPr>
            <a:r>
              <a:rPr lang="en-US" sz="2800" dirty="0" smtClean="0">
                <a:latin typeface="Calibri"/>
                <a:cs typeface="Calibri"/>
              </a:rPr>
              <a:t>In larger cities, you may have a significant daily commute to school</a:t>
            </a:r>
          </a:p>
          <a:p>
            <a:pPr marL="457200" indent="-457200">
              <a:buFont typeface="Arial"/>
              <a:buChar char="•"/>
            </a:pPr>
            <a:endParaRPr lang="en-US" sz="1000" dirty="0" smtClean="0">
              <a:latin typeface="Calibri"/>
              <a:cs typeface="Calibri"/>
            </a:endParaRPr>
          </a:p>
          <a:p>
            <a:pPr marL="457200" indent="-457200">
              <a:buFont typeface="Arial"/>
              <a:buChar char="•"/>
            </a:pPr>
            <a:r>
              <a:rPr lang="en-US" sz="2800" dirty="0" smtClean="0">
                <a:latin typeface="Calibri"/>
                <a:cs typeface="Calibri"/>
              </a:rPr>
              <a:t>Some students live at school or ride public transportation</a:t>
            </a:r>
          </a:p>
          <a:p>
            <a:pPr marL="457200" indent="-457200">
              <a:buFont typeface="Arial"/>
              <a:buChar char="•"/>
            </a:pPr>
            <a:endParaRPr lang="en-US" sz="1000" dirty="0" smtClean="0">
              <a:latin typeface="Calibri"/>
              <a:cs typeface="Calibri"/>
            </a:endParaRPr>
          </a:p>
          <a:p>
            <a:pPr marL="457200" indent="-457200">
              <a:buFont typeface="Arial"/>
              <a:buChar char="•"/>
            </a:pPr>
            <a:endParaRPr lang="en-US" sz="1000" dirty="0" smtClean="0">
              <a:latin typeface="Calibri"/>
              <a:cs typeface="Calibri"/>
            </a:endParaRPr>
          </a:p>
          <a:p>
            <a:pPr marL="457200" indent="-457200">
              <a:buFont typeface="Arial"/>
              <a:buChar char="•"/>
            </a:pPr>
            <a:r>
              <a:rPr lang="en-US" sz="2800" dirty="0" smtClean="0">
                <a:latin typeface="Calibri"/>
                <a:cs typeface="Calibri"/>
              </a:rPr>
              <a:t>Talk with Host Club/Family about how you will be going to and from school</a:t>
            </a:r>
          </a:p>
          <a:p>
            <a:pPr lvl="0"/>
            <a:r>
              <a:rPr lang="en-US" sz="2800" dirty="0" smtClean="0">
                <a:latin typeface="Calibri"/>
                <a:cs typeface="Calibri"/>
              </a:rPr>
              <a:t>	</a:t>
            </a:r>
            <a:r>
              <a:rPr lang="en-US" sz="2800" i="1" dirty="0" smtClean="0">
                <a:latin typeface="Calibri"/>
                <a:cs typeface="Calibri"/>
              </a:rPr>
              <a:t>Will you need a bus pass?</a:t>
            </a:r>
          </a:p>
          <a:p>
            <a:pPr lvl="0"/>
            <a:r>
              <a:rPr lang="en-US" sz="2800" i="1" dirty="0" smtClean="0">
                <a:latin typeface="Calibri"/>
                <a:cs typeface="Calibri"/>
              </a:rPr>
              <a:t>	Will Host Club help with costs?</a:t>
            </a:r>
          </a:p>
          <a:p>
            <a:pPr lvl="0"/>
            <a:endParaRPr lang="en-US" sz="2000" dirty="0" smtClean="0"/>
          </a:p>
          <a:p>
            <a:endParaRPr lang="en-US" sz="2800" dirty="0" smtClean="0"/>
          </a:p>
        </p:txBody>
      </p:sp>
    </p:spTree>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533400" y="304800"/>
            <a:ext cx="77724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lvl="0" eaLnBrk="0" hangingPunct="0">
              <a:spcBef>
                <a:spcPts val="0"/>
              </a:spcBef>
              <a:spcAft>
                <a:spcPts val="0"/>
              </a:spcAft>
              <a:buClr>
                <a:schemeClr val="dk2"/>
              </a:buClr>
              <a:buSzPct val="25000"/>
              <a:defRPr/>
            </a:pPr>
            <a:r>
              <a:rPr lang="en-US" sz="3600" b="1" i="1" kern="0" dirty="0" smtClean="0">
                <a:solidFill>
                  <a:srgbClr val="008000"/>
                </a:solidFill>
                <a:latin typeface="Arial"/>
                <a:ea typeface="Arial"/>
                <a:cs typeface="Arial"/>
                <a:sym typeface="Arial"/>
              </a:rPr>
              <a:t>Transportation continued</a:t>
            </a:r>
            <a:endParaRPr lang="en-US" sz="3600" b="1" i="1" kern="0" dirty="0">
              <a:solidFill>
                <a:srgbClr val="008000"/>
              </a:solidFill>
              <a:latin typeface="Arial"/>
              <a:ea typeface="Arial"/>
              <a:cs typeface="Arial"/>
              <a:sym typeface="Arial"/>
            </a:endParaRPr>
          </a:p>
        </p:txBody>
      </p:sp>
      <p:sp>
        <p:nvSpPr>
          <p:cNvPr id="3" name="Rectangle 2"/>
          <p:cNvSpPr/>
          <p:nvPr/>
        </p:nvSpPr>
        <p:spPr>
          <a:xfrm>
            <a:off x="381000" y="1143000"/>
            <a:ext cx="8458200" cy="5139869"/>
          </a:xfrm>
          <a:prstGeom prst="rect">
            <a:avLst/>
          </a:prstGeom>
        </p:spPr>
        <p:txBody>
          <a:bodyPr wrap="square">
            <a:spAutoFit/>
          </a:bodyPr>
          <a:lstStyle/>
          <a:p>
            <a:endParaRPr lang="en-US" sz="2800" b="1" dirty="0" smtClean="0"/>
          </a:p>
          <a:p>
            <a:r>
              <a:rPr lang="en-US" sz="2800" dirty="0" smtClean="0">
                <a:latin typeface="Calibri"/>
                <a:cs typeface="Calibri"/>
              </a:rPr>
              <a:t>Host Family may be going out of their way to drive you to and from school or to your activities</a:t>
            </a:r>
          </a:p>
          <a:p>
            <a:pPr lvl="1">
              <a:buFont typeface="Arial" pitchFamily="34" charset="0"/>
              <a:buChar char="•"/>
            </a:pPr>
            <a:r>
              <a:rPr lang="en-US" sz="2800" dirty="0" smtClean="0">
                <a:latin typeface="Calibri"/>
                <a:cs typeface="Calibri"/>
              </a:rPr>
              <a:t>   Remember…..that magic word, “THANKS!”    </a:t>
            </a:r>
          </a:p>
          <a:p>
            <a:pPr lvl="1">
              <a:buFont typeface="Arial" pitchFamily="34" charset="0"/>
              <a:buChar char="•"/>
            </a:pPr>
            <a:r>
              <a:rPr lang="en-US" sz="2800" dirty="0" smtClean="0">
                <a:latin typeface="Calibri"/>
                <a:cs typeface="Calibri"/>
              </a:rPr>
              <a:t>   Driving time is great communication time…</a:t>
            </a:r>
          </a:p>
          <a:p>
            <a:pPr lvl="1"/>
            <a:r>
              <a:rPr lang="en-US" sz="2800" dirty="0">
                <a:latin typeface="Calibri"/>
                <a:cs typeface="Calibri"/>
              </a:rPr>
              <a:t> </a:t>
            </a:r>
            <a:r>
              <a:rPr lang="en-US" sz="2800" dirty="0" smtClean="0">
                <a:latin typeface="Calibri"/>
                <a:cs typeface="Calibri"/>
              </a:rPr>
              <a:t>    be open and responsive to your ‘driver’….</a:t>
            </a:r>
          </a:p>
          <a:p>
            <a:pPr lvl="1"/>
            <a:r>
              <a:rPr lang="en-US" sz="2800" dirty="0">
                <a:latin typeface="Calibri"/>
                <a:cs typeface="Calibri"/>
              </a:rPr>
              <a:t> </a:t>
            </a:r>
            <a:r>
              <a:rPr lang="en-US" sz="2800" dirty="0" smtClean="0">
                <a:latin typeface="Calibri"/>
                <a:cs typeface="Calibri"/>
              </a:rPr>
              <a:t>    be curious----ask questions / share……</a:t>
            </a:r>
          </a:p>
          <a:p>
            <a:pPr marL="914400" lvl="1" indent="-457200">
              <a:buFont typeface="Arial"/>
              <a:buChar char="•"/>
            </a:pPr>
            <a:r>
              <a:rPr lang="en-US" sz="2800" dirty="0" smtClean="0">
                <a:latin typeface="Calibri"/>
                <a:cs typeface="Calibri"/>
              </a:rPr>
              <a:t>Take advantage of this time to get to know your family</a:t>
            </a:r>
          </a:p>
          <a:p>
            <a:pPr lvl="0"/>
            <a:endParaRPr lang="en-US" sz="2000" b="1" dirty="0" smtClean="0">
              <a:latin typeface="Calibri"/>
              <a:cs typeface="Calibri"/>
            </a:endParaRPr>
          </a:p>
          <a:p>
            <a:pPr lvl="0"/>
            <a:r>
              <a:rPr lang="en-US" sz="2800" b="1" i="1" dirty="0" smtClean="0">
                <a:latin typeface="Calibri"/>
                <a:cs typeface="Calibri"/>
              </a:rPr>
              <a:t>They want you to be part of their family and get to know you</a:t>
            </a:r>
            <a:endParaRPr lang="en-US" sz="2800" b="1" i="1" dirty="0">
              <a:latin typeface="Calibri"/>
              <a:ea typeface="Arial"/>
              <a:cs typeface="Calibri"/>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533400" y="304800"/>
            <a:ext cx="77724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lvl="0" eaLnBrk="0" hangingPunct="0">
              <a:spcBef>
                <a:spcPts val="0"/>
              </a:spcBef>
              <a:spcAft>
                <a:spcPts val="0"/>
              </a:spcAft>
              <a:buClr>
                <a:schemeClr val="dk2"/>
              </a:buClr>
              <a:buSzPct val="25000"/>
              <a:defRPr/>
            </a:pPr>
            <a:r>
              <a:rPr lang="en-US" sz="3600" b="1" i="1" kern="0" dirty="0" smtClean="0">
                <a:solidFill>
                  <a:srgbClr val="008000"/>
                </a:solidFill>
                <a:latin typeface="Arial"/>
                <a:ea typeface="Arial"/>
                <a:cs typeface="Arial"/>
                <a:sym typeface="Arial"/>
              </a:rPr>
              <a:t>Friends</a:t>
            </a:r>
            <a:endParaRPr lang="en-US" sz="3600" b="1" i="1" kern="0" dirty="0">
              <a:solidFill>
                <a:srgbClr val="008000"/>
              </a:solidFill>
              <a:latin typeface="Arial"/>
              <a:ea typeface="Arial"/>
              <a:cs typeface="Arial"/>
              <a:sym typeface="Arial"/>
            </a:endParaRPr>
          </a:p>
        </p:txBody>
      </p:sp>
      <p:sp>
        <p:nvSpPr>
          <p:cNvPr id="3" name="Rectangle 2"/>
          <p:cNvSpPr/>
          <p:nvPr/>
        </p:nvSpPr>
        <p:spPr>
          <a:xfrm>
            <a:off x="609600" y="1295400"/>
            <a:ext cx="7848600" cy="3754874"/>
          </a:xfrm>
          <a:prstGeom prst="rect">
            <a:avLst/>
          </a:prstGeom>
        </p:spPr>
        <p:txBody>
          <a:bodyPr wrap="square">
            <a:spAutoFit/>
          </a:bodyPr>
          <a:lstStyle/>
          <a:p>
            <a:r>
              <a:rPr lang="en-US" sz="2800" b="1" dirty="0" smtClean="0"/>
              <a:t>Smile</a:t>
            </a:r>
          </a:p>
          <a:p>
            <a:endParaRPr lang="en-US" b="1" dirty="0" smtClean="0">
              <a:latin typeface="Arial"/>
              <a:ea typeface="Arial"/>
              <a:cs typeface="Arial"/>
              <a:sym typeface="Arial"/>
            </a:endParaRPr>
          </a:p>
          <a:p>
            <a:r>
              <a:rPr lang="en-US" sz="2800" b="1" dirty="0" smtClean="0">
                <a:latin typeface="Calibri"/>
                <a:ea typeface="Arial"/>
                <a:cs typeface="Calibri"/>
                <a:sym typeface="Arial"/>
              </a:rPr>
              <a:t>Your first friends may / may not be your friends for the year</a:t>
            </a:r>
          </a:p>
          <a:p>
            <a:endParaRPr lang="en-US" b="1" dirty="0" smtClean="0">
              <a:latin typeface="Calibri"/>
              <a:ea typeface="Arial"/>
              <a:cs typeface="Calibri"/>
              <a:sym typeface="Arial"/>
            </a:endParaRPr>
          </a:p>
          <a:p>
            <a:r>
              <a:rPr lang="en-US" sz="2800" b="1" dirty="0" smtClean="0">
                <a:latin typeface="Calibri"/>
                <a:ea typeface="Arial"/>
                <a:cs typeface="Calibri"/>
                <a:sym typeface="Arial"/>
              </a:rPr>
              <a:t>Be open to getting to know everyone . . . then be picky about your close / best friends</a:t>
            </a:r>
          </a:p>
          <a:p>
            <a:endParaRPr lang="en-US" b="1" dirty="0" smtClean="0">
              <a:latin typeface="Calibri"/>
              <a:ea typeface="Arial"/>
              <a:cs typeface="Calibri"/>
              <a:sym typeface="Arial"/>
            </a:endParaRPr>
          </a:p>
          <a:p>
            <a:r>
              <a:rPr lang="en-US" sz="2800" b="1" dirty="0" smtClean="0">
                <a:latin typeface="Calibri"/>
                <a:ea typeface="Arial"/>
                <a:cs typeface="Calibri"/>
                <a:sym typeface="Arial"/>
              </a:rPr>
              <a:t>Get involved in school activities – you will meet your true friends. . . . by trying something new</a:t>
            </a:r>
            <a:endParaRPr lang="en-US" sz="2800" b="1" dirty="0">
              <a:latin typeface="Calibri"/>
              <a:ea typeface="Arial"/>
              <a:cs typeface="Calibri"/>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533400" y="304800"/>
            <a:ext cx="77724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lvl="0" eaLnBrk="0" hangingPunct="0">
              <a:spcBef>
                <a:spcPts val="0"/>
              </a:spcBef>
              <a:spcAft>
                <a:spcPts val="0"/>
              </a:spcAft>
              <a:buClr>
                <a:schemeClr val="dk2"/>
              </a:buClr>
              <a:buSzPct val="25000"/>
              <a:defRPr/>
            </a:pPr>
            <a:r>
              <a:rPr lang="en-US" sz="3600" b="1" i="1" kern="0" dirty="0" smtClean="0">
                <a:solidFill>
                  <a:srgbClr val="008000"/>
                </a:solidFill>
                <a:latin typeface="Arial"/>
                <a:ea typeface="Arial"/>
                <a:cs typeface="Arial"/>
                <a:sym typeface="Arial"/>
              </a:rPr>
              <a:t>Preparing for your return</a:t>
            </a:r>
            <a:endParaRPr lang="en-US" sz="3600" b="1" i="1" kern="0" dirty="0">
              <a:solidFill>
                <a:srgbClr val="008000"/>
              </a:solidFill>
              <a:latin typeface="Arial"/>
              <a:ea typeface="Arial"/>
              <a:cs typeface="Arial"/>
              <a:sym typeface="Arial"/>
            </a:endParaRPr>
          </a:p>
        </p:txBody>
      </p:sp>
      <p:sp>
        <p:nvSpPr>
          <p:cNvPr id="3" name="Rectangle 2"/>
          <p:cNvSpPr/>
          <p:nvPr/>
        </p:nvSpPr>
        <p:spPr>
          <a:xfrm>
            <a:off x="304800" y="917912"/>
            <a:ext cx="8458200" cy="5940088"/>
          </a:xfrm>
          <a:prstGeom prst="rect">
            <a:avLst/>
          </a:prstGeom>
        </p:spPr>
        <p:txBody>
          <a:bodyPr wrap="square">
            <a:spAutoFit/>
          </a:bodyPr>
          <a:lstStyle/>
          <a:p>
            <a:endParaRPr lang="en-US" sz="2800" b="1" dirty="0" smtClean="0"/>
          </a:p>
          <a:p>
            <a:pPr marL="457200" indent="-457200">
              <a:buFont typeface="Arial"/>
              <a:buChar char="•"/>
            </a:pPr>
            <a:r>
              <a:rPr lang="en-US" sz="2400" b="1" dirty="0" smtClean="0"/>
              <a:t>In March/April check with your (home)</a:t>
            </a:r>
            <a:r>
              <a:rPr lang="en-US" sz="2400" b="1" dirty="0"/>
              <a:t> </a:t>
            </a:r>
            <a:r>
              <a:rPr lang="en-US" sz="2400" b="1" dirty="0" smtClean="0"/>
              <a:t>school in Canada/USA about required paperwork needed</a:t>
            </a:r>
          </a:p>
          <a:p>
            <a:pPr marL="457200" indent="-457200">
              <a:buFont typeface="Arial"/>
              <a:buChar char="•"/>
            </a:pPr>
            <a:endParaRPr lang="en-US" sz="1000" b="1" dirty="0" smtClean="0"/>
          </a:p>
          <a:p>
            <a:pPr marL="457200" indent="-457200">
              <a:buFont typeface="Arial"/>
              <a:buChar char="•"/>
            </a:pPr>
            <a:r>
              <a:rPr lang="en-US" sz="2400" b="1" dirty="0" smtClean="0"/>
              <a:t>Are there changes to your initial agreement with your home school?   </a:t>
            </a:r>
          </a:p>
          <a:p>
            <a:pPr marL="457200" indent="-457200">
              <a:buFont typeface="Arial"/>
              <a:buChar char="•"/>
            </a:pPr>
            <a:endParaRPr lang="en-US" sz="1000" b="1" dirty="0" smtClean="0"/>
          </a:p>
          <a:p>
            <a:pPr marL="457200" indent="-457200">
              <a:buFont typeface="Arial"/>
              <a:buChar char="•"/>
            </a:pPr>
            <a:r>
              <a:rPr lang="en-US" sz="2400" b="1" dirty="0" smtClean="0"/>
              <a:t>What courses do you anticipate you might take when returning?</a:t>
            </a:r>
          </a:p>
          <a:p>
            <a:pPr marL="457200" indent="-457200">
              <a:buFont typeface="Arial"/>
              <a:buChar char="•"/>
            </a:pPr>
            <a:endParaRPr lang="en-US" sz="1000" b="1" dirty="0" smtClean="0"/>
          </a:p>
          <a:p>
            <a:pPr marL="457200" indent="-457200">
              <a:buFont typeface="Arial"/>
              <a:buChar char="•"/>
            </a:pPr>
            <a:r>
              <a:rPr lang="en-US" sz="2400" b="1" dirty="0" smtClean="0"/>
              <a:t>Check to see if any tests in your Host Country that could earn you credits for courses at home?</a:t>
            </a:r>
          </a:p>
          <a:p>
            <a:pPr marL="457200" indent="-457200">
              <a:buFont typeface="Arial"/>
              <a:buChar char="•"/>
            </a:pPr>
            <a:endParaRPr lang="en-US" sz="1000" b="1" dirty="0" smtClean="0"/>
          </a:p>
          <a:p>
            <a:pPr marL="457200" indent="-457200">
              <a:buFont typeface="Arial"/>
              <a:buChar char="•"/>
            </a:pPr>
            <a:r>
              <a:rPr lang="en-US" sz="2400" b="1" dirty="0" smtClean="0"/>
              <a:t>Is there a language proficiency test you might take?</a:t>
            </a:r>
          </a:p>
          <a:p>
            <a:pPr marL="457200" indent="-457200">
              <a:buFont typeface="Arial"/>
              <a:buChar char="•"/>
            </a:pPr>
            <a:endParaRPr lang="en-US" sz="2400" b="1" dirty="0" smtClean="0"/>
          </a:p>
          <a:p>
            <a:pPr marL="457200" indent="-457200">
              <a:buFont typeface="Arial"/>
              <a:buChar char="•"/>
            </a:pPr>
            <a:r>
              <a:rPr lang="en-US" sz="2400" b="1" dirty="0" smtClean="0"/>
              <a:t>Ensure all supplies (textbooks….) are returned before heading home.</a:t>
            </a:r>
          </a:p>
          <a:p>
            <a:endParaRPr lang="en-US" sz="2400" b="1" dirty="0" smtClean="0">
              <a:solidFill>
                <a:srgbClr val="C00000"/>
              </a:solidFill>
            </a:endParaRPr>
          </a:p>
        </p:txBody>
      </p:sp>
    </p:spTree>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bwMode="auto">
          <a:xfrm>
            <a:off x="533400" y="304800"/>
            <a:ext cx="7772400" cy="1143000"/>
          </a:xfrm>
          <a:prstGeom prst="rect">
            <a:avLst/>
          </a:prstGeom>
          <a:noFill/>
          <a:ln w="9525">
            <a:noFill/>
            <a:miter lim="800000"/>
            <a:headEnd/>
            <a:tailEnd/>
          </a:ln>
        </p:spPr>
        <p:txBody>
          <a:bodyPr vert="horz" wrap="square" lIns="91425" tIns="45700" rIns="91425" bIns="45700" numCol="1" anchor="ctr" anchorCtr="0" compatLnSpc="1">
            <a:prstTxWarp prst="textNoShape">
              <a:avLst/>
            </a:prstTxWarp>
            <a:noAutofit/>
          </a:bodyPr>
          <a:lstStyle/>
          <a:p>
            <a:pPr lvl="0" algn="ctr" eaLnBrk="0" hangingPunct="0">
              <a:spcBef>
                <a:spcPts val="0"/>
              </a:spcBef>
              <a:spcAft>
                <a:spcPts val="0"/>
              </a:spcAft>
              <a:buClr>
                <a:schemeClr val="dk2"/>
              </a:buClr>
              <a:buSzPct val="25000"/>
              <a:defRPr/>
            </a:pPr>
            <a:r>
              <a:rPr lang="en-US" sz="3600" b="1" i="1" kern="0" dirty="0" smtClean="0">
                <a:solidFill>
                  <a:srgbClr val="008000"/>
                </a:solidFill>
                <a:latin typeface="Arial"/>
                <a:ea typeface="Arial"/>
                <a:cs typeface="Arial"/>
                <a:sym typeface="Arial"/>
              </a:rPr>
              <a:t>Homework ! ! !</a:t>
            </a:r>
            <a:endParaRPr lang="en-US" sz="3600" b="1" i="1" kern="0" dirty="0">
              <a:solidFill>
                <a:srgbClr val="008000"/>
              </a:solidFill>
              <a:latin typeface="Arial"/>
              <a:ea typeface="Arial"/>
              <a:cs typeface="Arial"/>
              <a:sym typeface="Arial"/>
            </a:endParaRPr>
          </a:p>
        </p:txBody>
      </p:sp>
      <p:sp>
        <p:nvSpPr>
          <p:cNvPr id="3" name="Rectangle 2"/>
          <p:cNvSpPr/>
          <p:nvPr/>
        </p:nvSpPr>
        <p:spPr>
          <a:xfrm>
            <a:off x="609600" y="1295400"/>
            <a:ext cx="7848600" cy="5016758"/>
          </a:xfrm>
          <a:prstGeom prst="rect">
            <a:avLst/>
          </a:prstGeom>
        </p:spPr>
        <p:txBody>
          <a:bodyPr wrap="square">
            <a:spAutoFit/>
          </a:bodyPr>
          <a:lstStyle/>
          <a:p>
            <a:endParaRPr lang="en-US" sz="2800" b="1" dirty="0" smtClean="0"/>
          </a:p>
          <a:p>
            <a:endParaRPr lang="en-US" sz="2800" b="1" dirty="0"/>
          </a:p>
          <a:p>
            <a:endParaRPr lang="en-US" sz="2800" b="1" dirty="0" smtClean="0"/>
          </a:p>
          <a:p>
            <a:endParaRPr lang="en-US" sz="2800" b="1" dirty="0"/>
          </a:p>
          <a:p>
            <a:pPr algn="ctr"/>
            <a:r>
              <a:rPr lang="en-US" sz="9600" b="1" dirty="0" smtClean="0"/>
              <a:t>!</a:t>
            </a:r>
          </a:p>
          <a:p>
            <a:endParaRPr lang="en-US" sz="2800" b="1" dirty="0" smtClean="0">
              <a:solidFill>
                <a:srgbClr val="C00000"/>
              </a:solidFill>
            </a:endParaRPr>
          </a:p>
          <a:p>
            <a:r>
              <a:rPr lang="en-US" sz="2800" b="1" dirty="0" smtClean="0">
                <a:solidFill>
                  <a:srgbClr val="C00000"/>
                </a:solidFill>
              </a:rPr>
              <a:t> </a:t>
            </a:r>
          </a:p>
          <a:p>
            <a:endParaRPr lang="en-US" sz="2800" b="1" dirty="0" smtClean="0">
              <a:solidFill>
                <a:srgbClr val="C00000"/>
              </a:solidFill>
            </a:endParaRPr>
          </a:p>
          <a:p>
            <a:endParaRPr lang="en-US" sz="2800" b="1" dirty="0" smtClean="0">
              <a:solidFill>
                <a:srgbClr val="C00000"/>
              </a:solidFill>
            </a:endParaRPr>
          </a:p>
        </p:txBody>
      </p:sp>
    </p:spTree>
    <p:extLst>
      <p:ext uri="{BB962C8B-B14F-4D97-AF65-F5344CB8AC3E}">
        <p14:creationId xmlns:p14="http://schemas.microsoft.com/office/powerpoint/2010/main" val="4000154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xit" presetSubtype="0" fill="hold" nodeType="clickEffect">
                                  <p:stCondLst>
                                    <p:cond delay="0"/>
                                  </p:stCondLst>
                                  <p:childTnLst>
                                    <p:animEffect transition="out" filter="fade">
                                      <p:cBhvr>
                                        <p:cTn id="6" dur="1000"/>
                                        <p:tgtEl>
                                          <p:spTgt spid="3">
                                            <p:txEl>
                                              <p:pRg st="4" end="4"/>
                                            </p:txEl>
                                          </p:spTgt>
                                        </p:tgtEl>
                                      </p:cBhvr>
                                    </p:animEffect>
                                    <p:anim calcmode="lin" valueType="num">
                                      <p:cBhvr>
                                        <p:cTn id="7" dur="1000"/>
                                        <p:tgtEl>
                                          <p:spTgt spid="3">
                                            <p:txEl>
                                              <p:pRg st="4" end="4"/>
                                            </p:txEl>
                                          </p:spTgt>
                                        </p:tgtEl>
                                        <p:attrNameLst>
                                          <p:attrName>ppt_x</p:attrName>
                                        </p:attrNameLst>
                                      </p:cBhvr>
                                      <p:tavLst>
                                        <p:tav tm="0">
                                          <p:val>
                                            <p:strVal val="ppt_x"/>
                                          </p:val>
                                        </p:tav>
                                        <p:tav tm="100000">
                                          <p:val>
                                            <p:strVal val="ppt_x"/>
                                          </p:val>
                                        </p:tav>
                                      </p:tavLst>
                                    </p:anim>
                                    <p:anim calcmode="lin" valueType="num">
                                      <p:cBhvr>
                                        <p:cTn id="8" dur="100" decel="100000"/>
                                        <p:tgtEl>
                                          <p:spTgt spid="3">
                                            <p:txEl>
                                              <p:pRg st="4" end="4"/>
                                            </p:txEl>
                                          </p:spTgt>
                                        </p:tgtEl>
                                        <p:attrNameLst>
                                          <p:attrName>ppt_y</p:attrName>
                                        </p:attrNameLst>
                                      </p:cBhvr>
                                      <p:tavLst>
                                        <p:tav tm="0">
                                          <p:val>
                                            <p:strVal val="ppt_y"/>
                                          </p:val>
                                        </p:tav>
                                        <p:tav tm="100000">
                                          <p:val>
                                            <p:strVal val="ppt_y-.03"/>
                                          </p:val>
                                        </p:tav>
                                      </p:tavLst>
                                    </p:anim>
                                    <p:anim calcmode="lin" valueType="num">
                                      <p:cBhvr>
                                        <p:cTn id="9" dur="900" accel="100000">
                                          <p:stCondLst>
                                            <p:cond delay="100"/>
                                          </p:stCondLst>
                                        </p:cTn>
                                        <p:tgtEl>
                                          <p:spTgt spid="3">
                                            <p:txEl>
                                              <p:pRg st="4" end="4"/>
                                            </p:txEl>
                                          </p:spTgt>
                                        </p:tgtEl>
                                        <p:attrNameLst>
                                          <p:attrName>ppt_y</p:attrName>
                                        </p:attrNameLst>
                                      </p:cBhvr>
                                      <p:tavLst>
                                        <p:tav tm="0">
                                          <p:val>
                                            <p:strVal val="ppt_y"/>
                                          </p:val>
                                        </p:tav>
                                        <p:tav tm="100000">
                                          <p:val>
                                            <p:strVal val="ppt_y+1"/>
                                          </p:val>
                                        </p:tav>
                                      </p:tavLst>
                                    </p:anim>
                                    <p:set>
                                      <p:cBhvr>
                                        <p:cTn id="10" dur="1" fill="hold">
                                          <p:stCondLst>
                                            <p:cond delay="9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77000" y="4038600"/>
            <a:ext cx="2023985" cy="1701800"/>
          </a:xfrm>
          <a:prstGeom prst="rect">
            <a:avLst/>
          </a:prstGeom>
        </p:spPr>
      </p:pic>
      <p:sp>
        <p:nvSpPr>
          <p:cNvPr id="156673" name="Shape 476"/>
          <p:cNvSpPr txBox="1">
            <a:spLocks noGrp="1"/>
          </p:cNvSpPr>
          <p:nvPr>
            <p:ph type="title" idx="4294967295"/>
          </p:nvPr>
        </p:nvSpPr>
        <p:spPr>
          <a:xfrm>
            <a:off x="1219200" y="1524000"/>
            <a:ext cx="6629400" cy="1981200"/>
          </a:xfrm>
        </p:spPr>
        <p:txBody>
          <a:bodyPr tIns="45700" bIns="45700"/>
          <a:lstStyle/>
          <a:p>
            <a:pPr algn="ctr" eaLnBrk="1" hangingPunct="1">
              <a:buClr>
                <a:srgbClr val="000000"/>
              </a:buClr>
              <a:buSzPct val="25000"/>
            </a:pPr>
            <a:r>
              <a:rPr lang="en-US" sz="4000" b="1" i="1" dirty="0" smtClean="0">
                <a:solidFill>
                  <a:srgbClr val="008000"/>
                </a:solidFill>
                <a:latin typeface="Arial" charset="0"/>
                <a:cs typeface="Arial" charset="0"/>
              </a:rPr>
              <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Student Panel</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Culture Shock /  School</a:t>
            </a:r>
            <a:br>
              <a:rPr lang="en-US" sz="4000" b="1" i="1" dirty="0" smtClean="0">
                <a:solidFill>
                  <a:srgbClr val="008000"/>
                </a:solidFill>
                <a:latin typeface="Arial" charset="0"/>
                <a:cs typeface="Arial" charset="0"/>
              </a:rPr>
            </a:br>
            <a:r>
              <a:rPr lang="en-US" sz="4000" b="1" i="1" dirty="0">
                <a:solidFill>
                  <a:srgbClr val="008000"/>
                </a:solidFill>
                <a:latin typeface="Arial" charset="0"/>
                <a:cs typeface="Arial" charset="0"/>
              </a:rPr>
              <a:t/>
            </a:r>
            <a:br>
              <a:rPr lang="en-US" sz="4000" b="1" i="1" dirty="0">
                <a:solidFill>
                  <a:srgbClr val="008000"/>
                </a:solidFill>
                <a:latin typeface="Arial" charset="0"/>
                <a:cs typeface="Arial" charset="0"/>
              </a:rPr>
            </a:br>
            <a:endParaRPr lang="en-US" sz="3600" b="1" dirty="0" smtClean="0">
              <a:solidFill>
                <a:schemeClr val="tx1"/>
              </a:solidFill>
              <a:latin typeface="Arial" charset="0"/>
              <a:cs typeface="Arial" charset="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hape 68"/>
          <p:cNvSpPr txBox="1">
            <a:spLocks noGrp="1"/>
          </p:cNvSpPr>
          <p:nvPr>
            <p:ph type="title" idx="4294967295"/>
          </p:nvPr>
        </p:nvSpPr>
        <p:spPr/>
        <p:txBody>
          <a:bodyPr tIns="45700" bIns="45700"/>
          <a:lstStyle/>
          <a:p>
            <a:pPr algn="ctr" eaLnBrk="1" hangingPunct="1">
              <a:buClr>
                <a:srgbClr val="000000"/>
              </a:buClr>
              <a:buSzPct val="25000"/>
            </a:pPr>
            <a:r>
              <a:rPr lang="en-US" sz="3600" b="1" i="1" dirty="0" smtClean="0">
                <a:solidFill>
                  <a:srgbClr val="008000"/>
                </a:solidFill>
                <a:latin typeface="Arial" charset="0"/>
                <a:cs typeface="Arial" charset="0"/>
              </a:rPr>
              <a:t>The District’s Primary Responsibility</a:t>
            </a:r>
          </a:p>
        </p:txBody>
      </p:sp>
      <p:sp>
        <p:nvSpPr>
          <p:cNvPr id="19458" name="Shape 69"/>
          <p:cNvSpPr txBox="1">
            <a:spLocks noGrp="1"/>
          </p:cNvSpPr>
          <p:nvPr>
            <p:ph type="body" idx="4294967295"/>
          </p:nvPr>
        </p:nvSpPr>
        <p:spPr>
          <a:xfrm>
            <a:off x="304800" y="2362200"/>
            <a:ext cx="8305800" cy="4114800"/>
          </a:xfrm>
        </p:spPr>
        <p:txBody>
          <a:bodyPr tIns="45700" bIns="45700"/>
          <a:lstStyle/>
          <a:p>
            <a:pPr algn="ctr" eaLnBrk="1" hangingPunct="1">
              <a:buClr>
                <a:srgbClr val="000000"/>
              </a:buClr>
              <a:buSzPct val="25000"/>
            </a:pPr>
            <a:r>
              <a:rPr lang="en-US" sz="4000" dirty="0" smtClean="0">
                <a:solidFill>
                  <a:schemeClr val="tx1"/>
                </a:solidFill>
                <a:latin typeface="Calibri"/>
                <a:cs typeface="Calibri"/>
              </a:rPr>
              <a:t>Create a </a:t>
            </a:r>
          </a:p>
          <a:p>
            <a:pPr algn="ctr" eaLnBrk="1" hangingPunct="1">
              <a:buClr>
                <a:srgbClr val="000000"/>
              </a:buClr>
              <a:buSzPct val="25000"/>
            </a:pPr>
            <a:r>
              <a:rPr lang="en-US" sz="4000" b="1" dirty="0" smtClean="0">
                <a:solidFill>
                  <a:srgbClr val="008000"/>
                </a:solidFill>
                <a:latin typeface="Calibri"/>
                <a:cs typeface="Calibri"/>
              </a:rPr>
              <a:t>circle of safety and support </a:t>
            </a:r>
          </a:p>
          <a:p>
            <a:pPr algn="ctr" eaLnBrk="1" hangingPunct="1">
              <a:buClr>
                <a:srgbClr val="000000"/>
              </a:buClr>
              <a:buSzPct val="25000"/>
            </a:pPr>
            <a:r>
              <a:rPr lang="en-US" sz="4000" dirty="0" smtClean="0">
                <a:solidFill>
                  <a:schemeClr val="tx1"/>
                </a:solidFill>
                <a:latin typeface="Calibri"/>
                <a:cs typeface="Calibri"/>
              </a:rPr>
              <a:t>for our inbound </a:t>
            </a:r>
          </a:p>
          <a:p>
            <a:pPr algn="ctr" eaLnBrk="1" hangingPunct="1">
              <a:buClr>
                <a:srgbClr val="000000"/>
              </a:buClr>
              <a:buSzPct val="25000"/>
            </a:pPr>
            <a:r>
              <a:rPr lang="en-US" sz="4000" dirty="0" smtClean="0">
                <a:solidFill>
                  <a:schemeClr val="tx1"/>
                </a:solidFill>
                <a:latin typeface="Calibri"/>
                <a:cs typeface="Calibri"/>
              </a:rPr>
              <a:t>and outbound students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hape 476"/>
          <p:cNvSpPr txBox="1">
            <a:spLocks noGrp="1"/>
          </p:cNvSpPr>
          <p:nvPr>
            <p:ph type="title" idx="4294967295"/>
          </p:nvPr>
        </p:nvSpPr>
        <p:spPr>
          <a:xfrm>
            <a:off x="609600" y="2286000"/>
            <a:ext cx="7772400" cy="1524000"/>
          </a:xfrm>
        </p:spPr>
        <p:style>
          <a:lnRef idx="2">
            <a:schemeClr val="dk1"/>
          </a:lnRef>
          <a:fillRef idx="1">
            <a:schemeClr val="lt1"/>
          </a:fillRef>
          <a:effectRef idx="0">
            <a:schemeClr val="dk1"/>
          </a:effectRef>
          <a:fontRef idx="minor">
            <a:schemeClr val="dk1"/>
          </a:fontRef>
        </p:style>
        <p:txBody>
          <a:bodyPr tIns="45700" bIns="45700"/>
          <a:lstStyle/>
          <a:p>
            <a:pPr algn="ctr" eaLnBrk="1" hangingPunct="1">
              <a:buClr>
                <a:srgbClr val="000000"/>
              </a:buClr>
              <a:buSzPct val="25000"/>
            </a:pPr>
            <a:r>
              <a:rPr lang="en-US" sz="4000" b="1" i="1" dirty="0" smtClean="0">
                <a:solidFill>
                  <a:srgbClr val="008000"/>
                </a:solidFill>
                <a:latin typeface="Arial" charset="0"/>
                <a:cs typeface="Arial" charset="0"/>
              </a:rPr>
              <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People Bingo</a:t>
            </a:r>
            <a:br>
              <a:rPr lang="en-US" sz="4000" b="1" i="1" dirty="0" smtClean="0">
                <a:solidFill>
                  <a:srgbClr val="008000"/>
                </a:solidFill>
                <a:latin typeface="Arial" charset="0"/>
                <a:cs typeface="Arial" charset="0"/>
              </a:rPr>
            </a:br>
            <a:r>
              <a:rPr lang="en-US" sz="2400" b="1" dirty="0">
                <a:solidFill>
                  <a:schemeClr val="tx1"/>
                </a:solidFill>
                <a:latin typeface="Arial" charset="0"/>
                <a:cs typeface="Arial" charset="0"/>
              </a:rPr>
              <a:t>‘Be </a:t>
            </a:r>
            <a:r>
              <a:rPr lang="en-US" sz="2400" b="1" dirty="0" smtClean="0">
                <a:solidFill>
                  <a:schemeClr val="tx1"/>
                </a:solidFill>
                <a:latin typeface="Arial" charset="0"/>
                <a:cs typeface="Arial" charset="0"/>
              </a:rPr>
              <a:t>Curious’</a:t>
            </a:r>
            <a:r>
              <a:rPr lang="en-US" sz="2400" b="1" i="1" dirty="0" smtClean="0">
                <a:solidFill>
                  <a:srgbClr val="008000"/>
                </a:solidFill>
                <a:latin typeface="Arial" charset="0"/>
                <a:cs typeface="Arial" charset="0"/>
              </a:rPr>
              <a:t/>
            </a:r>
            <a:br>
              <a:rPr lang="en-US" sz="2400" b="1" i="1" dirty="0" smtClean="0">
                <a:solidFill>
                  <a:srgbClr val="008000"/>
                </a:solidFill>
                <a:latin typeface="Arial" charset="0"/>
                <a:cs typeface="Arial" charset="0"/>
              </a:rPr>
            </a:br>
            <a:r>
              <a:rPr lang="en-US" sz="4000" b="1" i="1" dirty="0">
                <a:solidFill>
                  <a:srgbClr val="008000"/>
                </a:solidFill>
                <a:latin typeface="Arial" charset="0"/>
                <a:cs typeface="Arial" charset="0"/>
              </a:rPr>
              <a:t/>
            </a:r>
            <a:br>
              <a:rPr lang="en-US" sz="4000" b="1" i="1" dirty="0">
                <a:solidFill>
                  <a:srgbClr val="008000"/>
                </a:solidFill>
                <a:latin typeface="Arial" charset="0"/>
                <a:cs typeface="Arial" charset="0"/>
              </a:rPr>
            </a:br>
            <a:r>
              <a:rPr lang="en-US" sz="2800" b="1" dirty="0" smtClean="0">
                <a:solidFill>
                  <a:schemeClr val="bg2"/>
                </a:solidFill>
                <a:latin typeface="Arial" charset="0"/>
                <a:cs typeface="Arial" charset="0"/>
              </a:rPr>
              <a:t>Sarah Bryant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85801"/>
            <a:ext cx="2362200" cy="1295400"/>
          </a:xfrm>
          <a:prstGeom prst="rect">
            <a:avLst/>
          </a:prstGeom>
          <a:noFill/>
          <a:ln>
            <a:noFill/>
          </a:ln>
        </p:spPr>
      </p:pic>
    </p:spTree>
    <p:extLst>
      <p:ext uri="{BB962C8B-B14F-4D97-AF65-F5344CB8AC3E}">
        <p14:creationId xmlns:p14="http://schemas.microsoft.com/office/powerpoint/2010/main" val="319723625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35"/>
          <p:cNvSpPr txBox="1">
            <a:spLocks/>
          </p:cNvSpPr>
          <p:nvPr/>
        </p:nvSpPr>
        <p:spPr>
          <a:xfrm>
            <a:off x="685800" y="609600"/>
            <a:ext cx="7772400" cy="1143000"/>
          </a:xfrm>
          <a:prstGeom prst="rect">
            <a:avLst/>
          </a:prstGeom>
          <a:noFill/>
          <a:ln>
            <a:noFill/>
          </a:ln>
        </p:spPr>
        <p:txBody>
          <a:bodyPr vert="horz" lIns="91425" tIns="45700" rIns="91425" bIns="45700" rtlCol="0" anchor="ctr" anchorCtr="0">
            <a:noAutofit/>
          </a:bodyPr>
          <a:lstStyle/>
          <a:p>
            <a:pPr marL="0" marR="0" lvl="0" indent="0" algn="l" defTabSz="914400" rtl="0" eaLnBrk="1" fontAlgn="auto" latinLnBrk="0" hangingPunct="1">
              <a:lnSpc>
                <a:spcPct val="100000"/>
              </a:lnSpc>
              <a:spcBef>
                <a:spcPts val="0"/>
              </a:spcBef>
              <a:spcAft>
                <a:spcPts val="0"/>
              </a:spcAft>
              <a:buClr>
                <a:schemeClr val="dk2"/>
              </a:buClr>
              <a:buSzPct val="25000"/>
              <a:buFont typeface="Arial"/>
              <a:buNone/>
              <a:tabLst/>
              <a:defRPr/>
            </a:pPr>
            <a:r>
              <a:rPr kumimoji="0" lang="en-US" sz="3600" b="1" i="1" strike="noStrike" kern="1200" cap="none" spc="0" normalizeH="0" baseline="0" noProof="0" dirty="0" smtClean="0">
                <a:ln>
                  <a:noFill/>
                </a:ln>
                <a:solidFill>
                  <a:srgbClr val="008000"/>
                </a:solidFill>
                <a:effectLst/>
                <a:uLnTx/>
                <a:uFillTx/>
                <a:latin typeface="Arial"/>
                <a:ea typeface="Arial"/>
                <a:cs typeface="Arial"/>
                <a:sym typeface="Arial"/>
              </a:rPr>
              <a:t>People</a:t>
            </a:r>
            <a:r>
              <a:rPr kumimoji="0" lang="en-US" sz="3600" b="1" i="1" strike="noStrike" kern="1200" cap="none" spc="0" normalizeH="0" noProof="0" dirty="0" smtClean="0">
                <a:ln>
                  <a:noFill/>
                </a:ln>
                <a:solidFill>
                  <a:srgbClr val="008000"/>
                </a:solidFill>
                <a:effectLst/>
                <a:uLnTx/>
                <a:uFillTx/>
                <a:latin typeface="Arial"/>
                <a:ea typeface="Arial"/>
                <a:cs typeface="Arial"/>
                <a:sym typeface="Arial"/>
              </a:rPr>
              <a:t> Bingo</a:t>
            </a:r>
            <a:endParaRPr kumimoji="0" lang="en-US" sz="3600" b="1" i="1" strike="noStrike" kern="1200" cap="none" spc="0" normalizeH="0" baseline="0" noProof="0" dirty="0">
              <a:ln>
                <a:noFill/>
              </a:ln>
              <a:solidFill>
                <a:srgbClr val="008000"/>
              </a:solidFill>
              <a:effectLst/>
              <a:uLnTx/>
              <a:uFillTx/>
              <a:latin typeface="Arial"/>
              <a:ea typeface="Arial"/>
              <a:cs typeface="Arial"/>
              <a:sym typeface="Arial"/>
            </a:endParaRPr>
          </a:p>
        </p:txBody>
      </p:sp>
      <p:sp>
        <p:nvSpPr>
          <p:cNvPr id="3" name="Shape 424"/>
          <p:cNvSpPr txBox="1">
            <a:spLocks/>
          </p:cNvSpPr>
          <p:nvPr/>
        </p:nvSpPr>
        <p:spPr>
          <a:xfrm>
            <a:off x="914400" y="1752600"/>
            <a:ext cx="7485061" cy="4190999"/>
          </a:xfrm>
          <a:prstGeom prst="rect">
            <a:avLst/>
          </a:prstGeom>
          <a:noFill/>
          <a:ln>
            <a:noFill/>
          </a:ln>
        </p:spPr>
        <p:txBody>
          <a:bodyPr vert="horz" lIns="91425" tIns="45700" rIns="91425" bIns="45700" rtlCol="0" anchor="t" anchorCtr="0">
            <a:noAutofit/>
          </a:bodyPr>
          <a:lstStyle/>
          <a:p>
            <a:pPr marL="342900" marR="0" lvl="0" indent="-342900" algn="l" defTabSz="914400" rtl="0" eaLnBrk="1" fontAlgn="auto" latinLnBrk="0" hangingPunct="1">
              <a:lnSpc>
                <a:spcPct val="85000"/>
              </a:lnSpc>
              <a:spcBef>
                <a:spcPts val="560"/>
              </a:spcBef>
              <a:spcAft>
                <a:spcPts val="0"/>
              </a:spcAft>
              <a:buClr>
                <a:schemeClr val="dk1"/>
              </a:buClr>
              <a:buSzPct val="101190"/>
              <a:buFont typeface="Arial"/>
              <a:buChar char="•"/>
              <a:tabLst/>
              <a:defRPr/>
            </a:pPr>
            <a:endParaRPr kumimoji="0" lang="en-US" sz="2800" b="1" i="0" u="none" strike="noStrike" kern="1200" cap="none" spc="0" normalizeH="0" baseline="0" noProof="0" dirty="0" smtClean="0">
              <a:ln>
                <a:noFill/>
              </a:ln>
              <a:solidFill>
                <a:schemeClr val="tx1"/>
              </a:solidFill>
              <a:effectLst/>
              <a:uLnTx/>
              <a:uFillTx/>
              <a:latin typeface="Calibri"/>
              <a:ea typeface="Arial"/>
              <a:cs typeface="Calibri"/>
              <a:sym typeface="Arial"/>
            </a:endParaRPr>
          </a:p>
          <a:p>
            <a:pPr marL="342900" marR="0" lvl="0" indent="-342900" algn="l" defTabSz="914400" rtl="0" eaLnBrk="1" fontAlgn="auto" latinLnBrk="0" hangingPunct="1">
              <a:lnSpc>
                <a:spcPct val="85000"/>
              </a:lnSpc>
              <a:spcBef>
                <a:spcPts val="560"/>
              </a:spcBef>
              <a:spcAft>
                <a:spcPts val="0"/>
              </a:spcAft>
              <a:buClr>
                <a:schemeClr val="dk1"/>
              </a:buClr>
              <a:buSzPct val="101190"/>
              <a:buFont typeface="Arial"/>
              <a:buChar char="•"/>
              <a:tabLst/>
              <a:defRPr/>
            </a:pPr>
            <a:r>
              <a:rPr lang="en-US" sz="2800" b="1" dirty="0" smtClean="0">
                <a:solidFill>
                  <a:schemeClr val="tx1"/>
                </a:solidFill>
                <a:latin typeface="Calibri"/>
                <a:ea typeface="Arial"/>
                <a:cs typeface="Calibri"/>
                <a:sym typeface="Arial"/>
              </a:rPr>
              <a:t>It’s time for a ‘body break’ and some social activity</a:t>
            </a:r>
          </a:p>
          <a:p>
            <a:pPr marL="342900" marR="0" lvl="0" indent="-342900" algn="l" defTabSz="914400" rtl="0" eaLnBrk="1" fontAlgn="auto" latinLnBrk="0" hangingPunct="1">
              <a:lnSpc>
                <a:spcPct val="85000"/>
              </a:lnSpc>
              <a:spcBef>
                <a:spcPts val="560"/>
              </a:spcBef>
              <a:spcAft>
                <a:spcPts val="0"/>
              </a:spcAft>
              <a:buClr>
                <a:schemeClr val="dk1"/>
              </a:buClr>
              <a:buSzPct val="101190"/>
              <a:buFont typeface="Arial"/>
              <a:buChar char="•"/>
              <a:tabLst/>
              <a:defRPr/>
            </a:pPr>
            <a:endParaRPr lang="en-US" sz="2800" b="1" dirty="0">
              <a:solidFill>
                <a:schemeClr val="tx1"/>
              </a:solidFill>
              <a:latin typeface="Calibri"/>
              <a:ea typeface="Arial"/>
              <a:cs typeface="Calibri"/>
              <a:sym typeface="Arial"/>
            </a:endParaRPr>
          </a:p>
          <a:p>
            <a:pPr marL="342900" marR="0" lvl="0" indent="-342900" algn="l" defTabSz="914400" rtl="0" eaLnBrk="1" fontAlgn="auto" latinLnBrk="0" hangingPunct="1">
              <a:lnSpc>
                <a:spcPct val="85000"/>
              </a:lnSpc>
              <a:spcBef>
                <a:spcPts val="560"/>
              </a:spcBef>
              <a:spcAft>
                <a:spcPts val="0"/>
              </a:spcAft>
              <a:buClr>
                <a:schemeClr val="dk1"/>
              </a:buClr>
              <a:buSzPct val="101190"/>
              <a:buFont typeface="Arial"/>
              <a:buChar char="•"/>
              <a:tabLst/>
              <a:defRPr/>
            </a:pPr>
            <a:r>
              <a:rPr lang="en-US" sz="2800" b="1" dirty="0" smtClean="0">
                <a:solidFill>
                  <a:schemeClr val="tx1"/>
                </a:solidFill>
                <a:latin typeface="Calibri"/>
                <a:ea typeface="Arial"/>
                <a:cs typeface="Calibri"/>
                <a:sym typeface="Arial"/>
              </a:rPr>
              <a:t>Using your BINGO Sheet….. Mix and mingle---and fill your sheet with first names of those who ‘fit the description’</a:t>
            </a:r>
          </a:p>
          <a:p>
            <a:pPr marL="342900" marR="0" lvl="0" indent="-342900" algn="l" defTabSz="914400" rtl="0" eaLnBrk="1" fontAlgn="auto" latinLnBrk="0" hangingPunct="1">
              <a:lnSpc>
                <a:spcPct val="85000"/>
              </a:lnSpc>
              <a:spcBef>
                <a:spcPts val="560"/>
              </a:spcBef>
              <a:spcAft>
                <a:spcPts val="0"/>
              </a:spcAft>
              <a:buClr>
                <a:schemeClr val="dk1"/>
              </a:buClr>
              <a:buSzPct val="101190"/>
              <a:buFont typeface="Arial"/>
              <a:buChar char="•"/>
              <a:tabLst/>
              <a:defRPr/>
            </a:pPr>
            <a:endParaRPr lang="en-US" sz="2800" b="1" dirty="0">
              <a:solidFill>
                <a:schemeClr val="tx1"/>
              </a:solidFill>
              <a:latin typeface="Calibri"/>
              <a:ea typeface="Arial"/>
              <a:cs typeface="Calibri"/>
              <a:sym typeface="Arial"/>
            </a:endParaRPr>
          </a:p>
          <a:p>
            <a:pPr marL="342900" marR="0" lvl="0" indent="-342900" algn="l" defTabSz="914400" rtl="0" eaLnBrk="1" fontAlgn="auto" latinLnBrk="0" hangingPunct="1">
              <a:lnSpc>
                <a:spcPct val="85000"/>
              </a:lnSpc>
              <a:spcBef>
                <a:spcPts val="560"/>
              </a:spcBef>
              <a:spcAft>
                <a:spcPts val="0"/>
              </a:spcAft>
              <a:buClr>
                <a:schemeClr val="dk1"/>
              </a:buClr>
              <a:buSzPct val="101190"/>
              <a:buFont typeface="Arial"/>
              <a:buChar char="•"/>
              <a:tabLst/>
              <a:defRPr/>
            </a:pPr>
            <a:r>
              <a:rPr lang="en-US" sz="2800" b="1" dirty="0" smtClean="0">
                <a:solidFill>
                  <a:schemeClr val="tx1"/>
                </a:solidFill>
                <a:latin typeface="Calibri"/>
                <a:ea typeface="Arial"/>
                <a:cs typeface="Calibri"/>
                <a:sym typeface="Arial"/>
              </a:rPr>
              <a:t>A person can be used only ONCE!</a:t>
            </a:r>
          </a:p>
          <a:p>
            <a:pPr marL="342900" marR="0" lvl="0" indent="-342900" algn="l" defTabSz="914400" rtl="0" eaLnBrk="1" fontAlgn="auto" latinLnBrk="0" hangingPunct="1">
              <a:lnSpc>
                <a:spcPct val="85000"/>
              </a:lnSpc>
              <a:spcBef>
                <a:spcPts val="560"/>
              </a:spcBef>
              <a:spcAft>
                <a:spcPts val="0"/>
              </a:spcAft>
              <a:buClr>
                <a:schemeClr val="dk1"/>
              </a:buClr>
              <a:buSzPct val="101190"/>
              <a:buFont typeface="Arial"/>
              <a:buChar char="•"/>
              <a:tabLst/>
              <a:defRPr/>
            </a:pPr>
            <a:endParaRPr lang="en-US" sz="2800" b="1" dirty="0">
              <a:solidFill>
                <a:schemeClr val="tx1"/>
              </a:solidFill>
              <a:latin typeface="Calibri"/>
              <a:ea typeface="Arial"/>
              <a:cs typeface="Calibri"/>
              <a:sym typeface="Arial"/>
            </a:endParaRPr>
          </a:p>
          <a:p>
            <a:pPr marR="0" lvl="0" algn="l" defTabSz="914400" rtl="0" eaLnBrk="1" fontAlgn="auto" latinLnBrk="0" hangingPunct="1">
              <a:lnSpc>
                <a:spcPct val="85000"/>
              </a:lnSpc>
              <a:spcBef>
                <a:spcPts val="560"/>
              </a:spcBef>
              <a:spcAft>
                <a:spcPts val="0"/>
              </a:spcAft>
              <a:buClr>
                <a:schemeClr val="dk1"/>
              </a:buClr>
              <a:buSzPct val="101190"/>
              <a:tabLst/>
              <a:defRPr/>
            </a:pPr>
            <a:endParaRPr lang="en-US" sz="2800" b="1" dirty="0" smtClean="0">
              <a:solidFill>
                <a:srgbClr val="BB0000"/>
              </a:solidFill>
              <a:latin typeface="Calibri"/>
              <a:ea typeface="Arial"/>
              <a:cs typeface="Calibri"/>
              <a:sym typeface="Aria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rgbClr val="BB0000"/>
              </a:solidFill>
              <a:effectLst/>
              <a:uLnTx/>
              <a:uFillTx/>
              <a:latin typeface="Arial"/>
              <a:ea typeface="Arial"/>
              <a:cs typeface="Arial"/>
              <a:sym typeface="Arial"/>
            </a:endParaRPr>
          </a:p>
        </p:txBody>
      </p:sp>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hape 482"/>
          <p:cNvSpPr txBox="1">
            <a:spLocks noGrp="1"/>
          </p:cNvSpPr>
          <p:nvPr>
            <p:ph type="title" idx="4294967295"/>
          </p:nvPr>
        </p:nvSpPr>
        <p:spPr>
          <a:xfrm>
            <a:off x="609600" y="2438400"/>
            <a:ext cx="7772400" cy="1295400"/>
          </a:xfrm>
        </p:spPr>
        <p:style>
          <a:lnRef idx="2">
            <a:schemeClr val="dk1"/>
          </a:lnRef>
          <a:fillRef idx="1">
            <a:schemeClr val="lt1"/>
          </a:fillRef>
          <a:effectRef idx="0">
            <a:schemeClr val="dk1"/>
          </a:effectRef>
          <a:fontRef idx="minor">
            <a:schemeClr val="dk1"/>
          </a:fontRef>
        </p:style>
        <p:txBody>
          <a:bodyPr tIns="45700" bIns="45700"/>
          <a:lstStyle/>
          <a:p>
            <a:pPr algn="ctr" eaLnBrk="1" hangingPunct="1">
              <a:buClr>
                <a:srgbClr val="000000"/>
              </a:buClr>
              <a:buSzPct val="25000"/>
            </a:pPr>
            <a:r>
              <a:rPr lang="en-US" sz="4000" b="1" i="1" dirty="0" smtClean="0">
                <a:solidFill>
                  <a:srgbClr val="008000"/>
                </a:solidFill>
                <a:latin typeface="Arial" charset="0"/>
                <a:cs typeface="Arial" charset="0"/>
              </a:rPr>
              <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
            </a:r>
            <a:br>
              <a:rPr lang="en-US" sz="4000" b="1" i="1" dirty="0" smtClean="0">
                <a:solidFill>
                  <a:srgbClr val="008000"/>
                </a:solidFill>
                <a:latin typeface="Arial" charset="0"/>
                <a:cs typeface="Arial" charset="0"/>
              </a:rPr>
            </a:br>
            <a:r>
              <a:rPr lang="en-US" sz="4000" b="1" i="1" dirty="0" smtClean="0">
                <a:solidFill>
                  <a:srgbClr val="008000"/>
                </a:solidFill>
                <a:latin typeface="Arial" charset="0"/>
                <a:cs typeface="Arial" charset="0"/>
              </a:rPr>
              <a:t>A Safe and Healthy Year</a:t>
            </a:r>
            <a:br>
              <a:rPr lang="en-US" sz="4000" b="1" i="1" dirty="0" smtClean="0">
                <a:solidFill>
                  <a:srgbClr val="008000"/>
                </a:solidFill>
                <a:latin typeface="Arial" charset="0"/>
                <a:cs typeface="Arial" charset="0"/>
              </a:rPr>
            </a:br>
            <a:r>
              <a:rPr lang="en-US" sz="2400" b="1" dirty="0">
                <a:solidFill>
                  <a:schemeClr val="tx1"/>
                </a:solidFill>
                <a:latin typeface="Arial" charset="0"/>
                <a:cs typeface="Arial" charset="0"/>
              </a:rPr>
              <a:t>‘Be </a:t>
            </a:r>
            <a:r>
              <a:rPr lang="en-US" sz="2400" b="1" dirty="0" smtClean="0">
                <a:solidFill>
                  <a:schemeClr val="tx1"/>
                </a:solidFill>
                <a:latin typeface="Arial" charset="0"/>
                <a:cs typeface="Arial" charset="0"/>
              </a:rPr>
              <a:t>on Purpose’</a:t>
            </a:r>
            <a:r>
              <a:rPr lang="en-US" sz="2400" b="1" i="1" u="sng" dirty="0" smtClean="0">
                <a:solidFill>
                  <a:srgbClr val="3333CC"/>
                </a:solidFill>
                <a:latin typeface="Arial" charset="0"/>
                <a:cs typeface="Arial" charset="0"/>
              </a:rPr>
              <a:t/>
            </a:r>
            <a:br>
              <a:rPr lang="en-US" sz="2400" b="1" i="1" u="sng" dirty="0" smtClean="0">
                <a:solidFill>
                  <a:srgbClr val="3333CC"/>
                </a:solidFill>
                <a:latin typeface="Arial" charset="0"/>
                <a:cs typeface="Arial" charset="0"/>
              </a:rPr>
            </a:br>
            <a:r>
              <a:rPr lang="en-US" sz="4400" b="1" i="1" u="sng" dirty="0" smtClean="0">
                <a:solidFill>
                  <a:srgbClr val="3333CC"/>
                </a:solidFill>
                <a:latin typeface="Arial" charset="0"/>
                <a:cs typeface="Arial" charset="0"/>
              </a:rPr>
              <a:t/>
            </a:r>
            <a:br>
              <a:rPr lang="en-US" sz="4400" b="1" i="1" u="sng" dirty="0" smtClean="0">
                <a:solidFill>
                  <a:srgbClr val="3333CC"/>
                </a:solidFill>
                <a:latin typeface="Arial" charset="0"/>
                <a:cs typeface="Arial" charset="0"/>
              </a:rPr>
            </a:br>
            <a:r>
              <a:rPr lang="en-US" sz="3600" b="1" dirty="0" smtClean="0">
                <a:solidFill>
                  <a:schemeClr val="tx1"/>
                </a:solidFill>
                <a:latin typeface="Arial" charset="0"/>
                <a:cs typeface="Arial" charset="0"/>
              </a:rPr>
              <a:t>Maureen Considine</a:t>
            </a:r>
          </a:p>
        </p:txBody>
      </p:sp>
      <p:pic>
        <p:nvPicPr>
          <p:cNvPr id="5" name="Picture 4"/>
          <p:cNvPicPr>
            <a:picLocks noChangeAspect="1"/>
          </p:cNvPicPr>
          <p:nvPr/>
        </p:nvPicPr>
        <p:blipFill>
          <a:blip r:embed="rId3"/>
          <a:stretch>
            <a:fillRect/>
          </a:stretch>
        </p:blipFill>
        <p:spPr>
          <a:xfrm>
            <a:off x="1676400" y="762000"/>
            <a:ext cx="5859570" cy="12954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a:xfrm>
            <a:off x="533400" y="533400"/>
            <a:ext cx="7772400" cy="1143000"/>
          </a:xfrm>
        </p:spPr>
        <p:txBody>
          <a:bodyPr/>
          <a:lstStyle/>
          <a:p>
            <a:pPr algn="ctr" eaLnBrk="1" hangingPunct="1"/>
            <a:r>
              <a:rPr lang="en-US" sz="3600" b="1" i="1" dirty="0" smtClean="0">
                <a:solidFill>
                  <a:srgbClr val="008000"/>
                </a:solidFill>
                <a:latin typeface="+mj-lt"/>
              </a:rPr>
              <a:t>Staying Healthy and Safe</a:t>
            </a:r>
            <a:endParaRPr lang="en-US" sz="2400" dirty="0" smtClean="0">
              <a:solidFill>
                <a:srgbClr val="008000"/>
              </a:solidFill>
              <a:latin typeface="+mj-lt"/>
            </a:endParaRPr>
          </a:p>
        </p:txBody>
      </p:sp>
      <p:sp>
        <p:nvSpPr>
          <p:cNvPr id="86018" name="Rectangle 3"/>
          <p:cNvSpPr>
            <a:spLocks noGrp="1" noChangeArrowheads="1"/>
          </p:cNvSpPr>
          <p:nvPr>
            <p:ph type="body" idx="4294967295"/>
          </p:nvPr>
        </p:nvSpPr>
        <p:spPr>
          <a:xfrm>
            <a:off x="914400" y="1828800"/>
            <a:ext cx="7696200" cy="4191000"/>
          </a:xfrm>
        </p:spPr>
        <p:txBody>
          <a:bodyPr/>
          <a:lstStyle/>
          <a:p>
            <a:pPr eaLnBrk="1" hangingPunct="1"/>
            <a:r>
              <a:rPr lang="en-US" sz="2800" dirty="0" smtClean="0">
                <a:solidFill>
                  <a:schemeClr val="tx1"/>
                </a:solidFill>
                <a:latin typeface="Calibri"/>
                <a:cs typeface="Calibri"/>
              </a:rPr>
              <a:t>Just like in your home country, your personal health and safety is mostly your responsibility</a:t>
            </a:r>
          </a:p>
          <a:p>
            <a:pPr eaLnBrk="1" hangingPunct="1"/>
            <a:endParaRPr lang="en-US" sz="2800" dirty="0" smtClean="0">
              <a:solidFill>
                <a:schemeClr val="tx1"/>
              </a:solidFill>
              <a:latin typeface="Calibri"/>
              <a:cs typeface="Calibri"/>
            </a:endParaRPr>
          </a:p>
          <a:p>
            <a:pPr eaLnBrk="1" hangingPunct="1"/>
            <a:r>
              <a:rPr lang="en-US" sz="2800" dirty="0" smtClean="0">
                <a:solidFill>
                  <a:schemeClr val="tx1"/>
                </a:solidFill>
                <a:latin typeface="Calibri"/>
                <a:cs typeface="Calibri"/>
              </a:rPr>
              <a:t>Accidents happen, but they happen less often when you focus on prevention.</a:t>
            </a:r>
          </a:p>
          <a:p>
            <a:pPr eaLnBrk="1" hangingPunct="1"/>
            <a:endParaRPr lang="en-US" sz="2800" dirty="0" smtClean="0">
              <a:solidFill>
                <a:schemeClr val="tx1"/>
              </a:solidFill>
              <a:latin typeface="Calibri"/>
              <a:cs typeface="Calibri"/>
            </a:endParaRPr>
          </a:p>
          <a:p>
            <a:pPr eaLnBrk="1" hangingPunct="1"/>
            <a:r>
              <a:rPr lang="en-US" sz="2800" dirty="0" smtClean="0">
                <a:solidFill>
                  <a:schemeClr val="tx1"/>
                </a:solidFill>
                <a:latin typeface="Calibri"/>
                <a:cs typeface="Calibri"/>
              </a:rPr>
              <a:t>There are things you can do to prepare for emergencies</a:t>
            </a:r>
          </a:p>
        </p:txBody>
      </p:sp>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p:txBody>
          <a:bodyPr/>
          <a:lstStyle/>
          <a:p>
            <a:pPr algn="l" eaLnBrk="1" hangingPunct="1"/>
            <a:r>
              <a:rPr lang="en-US" sz="3600" b="1" i="1" dirty="0" smtClean="0">
                <a:solidFill>
                  <a:srgbClr val="008000"/>
                </a:solidFill>
                <a:latin typeface="+mj-lt"/>
              </a:rPr>
              <a:t>Staying Healthy and Safe</a:t>
            </a:r>
            <a:endParaRPr lang="en-US" sz="2400" dirty="0" smtClean="0">
              <a:solidFill>
                <a:srgbClr val="008000"/>
              </a:solidFill>
              <a:latin typeface="+mj-lt"/>
            </a:endParaRPr>
          </a:p>
        </p:txBody>
      </p:sp>
      <p:sp>
        <p:nvSpPr>
          <p:cNvPr id="87042" name="Rectangle 3"/>
          <p:cNvSpPr>
            <a:spLocks noGrp="1" noChangeArrowheads="1"/>
          </p:cNvSpPr>
          <p:nvPr>
            <p:ph type="body" idx="4294967295"/>
          </p:nvPr>
        </p:nvSpPr>
        <p:spPr>
          <a:xfrm>
            <a:off x="914400" y="1828800"/>
            <a:ext cx="7340600" cy="3736975"/>
          </a:xfrm>
        </p:spPr>
        <p:txBody>
          <a:bodyPr/>
          <a:lstStyle/>
          <a:p>
            <a:pPr eaLnBrk="1" hangingPunct="1"/>
            <a:r>
              <a:rPr lang="en-US" sz="2800" dirty="0" smtClean="0">
                <a:solidFill>
                  <a:schemeClr val="tx1"/>
                </a:solidFill>
                <a:latin typeface="+mn-lt"/>
              </a:rPr>
              <a:t>Minimum of 4 four envelopes</a:t>
            </a:r>
          </a:p>
          <a:p>
            <a:pPr eaLnBrk="1" hangingPunct="1"/>
            <a:endParaRPr lang="en-US" sz="2800" dirty="0" smtClean="0">
              <a:solidFill>
                <a:schemeClr val="tx1"/>
              </a:solidFill>
              <a:latin typeface="+mn-lt"/>
            </a:endParaRPr>
          </a:p>
          <a:p>
            <a:pPr eaLnBrk="1" hangingPunct="1"/>
            <a:r>
              <a:rPr lang="en-US" sz="2800" dirty="0" smtClean="0">
                <a:solidFill>
                  <a:schemeClr val="tx1"/>
                </a:solidFill>
                <a:latin typeface="+mn-lt"/>
              </a:rPr>
              <a:t>Give one to your counselor</a:t>
            </a:r>
          </a:p>
          <a:p>
            <a:pPr eaLnBrk="1" hangingPunct="1"/>
            <a:endParaRPr lang="en-US" sz="2800" dirty="0" smtClean="0">
              <a:solidFill>
                <a:schemeClr val="tx1"/>
              </a:solidFill>
              <a:latin typeface="+mn-lt"/>
            </a:endParaRPr>
          </a:p>
          <a:p>
            <a:pPr eaLnBrk="1" hangingPunct="1">
              <a:lnSpc>
                <a:spcPct val="85000"/>
              </a:lnSpc>
            </a:pPr>
            <a:r>
              <a:rPr lang="en-US" sz="2800" dirty="0" smtClean="0">
                <a:solidFill>
                  <a:schemeClr val="tx1"/>
                </a:solidFill>
                <a:latin typeface="+mn-lt"/>
              </a:rPr>
              <a:t>Give one to each of your host families as soon as you know who they are</a:t>
            </a:r>
          </a:p>
          <a:p>
            <a:pPr eaLnBrk="1" hangingPunct="1">
              <a:lnSpc>
                <a:spcPct val="85000"/>
              </a:lnSpc>
            </a:pPr>
            <a:endParaRPr lang="en-US" sz="2800" dirty="0" smtClean="0">
              <a:solidFill>
                <a:schemeClr val="tx1"/>
              </a:solidFill>
              <a:latin typeface="+mn-lt"/>
            </a:endParaRPr>
          </a:p>
          <a:p>
            <a:pPr eaLnBrk="1" hangingPunct="1">
              <a:lnSpc>
                <a:spcPct val="85000"/>
              </a:lnSpc>
            </a:pPr>
            <a:r>
              <a:rPr lang="en-US" sz="2800" dirty="0" smtClean="0">
                <a:solidFill>
                  <a:schemeClr val="tx1"/>
                </a:solidFill>
                <a:latin typeface="+mn-lt"/>
              </a:rPr>
              <a:t>Give another to the parents of a close friend (optional)</a:t>
            </a:r>
          </a:p>
        </p:txBody>
      </p:sp>
      <p:pic>
        <p:nvPicPr>
          <p:cNvPr id="87043" name="Picture 4" descr="j0233883"/>
          <p:cNvPicPr>
            <a:picLocks noChangeAspect="1" noChangeArrowheads="1"/>
          </p:cNvPicPr>
          <p:nvPr/>
        </p:nvPicPr>
        <p:blipFill>
          <a:blip r:embed="rId2" cstate="print"/>
          <a:srcRect/>
          <a:stretch>
            <a:fillRect/>
          </a:stretch>
        </p:blipFill>
        <p:spPr bwMode="auto">
          <a:xfrm>
            <a:off x="6629400" y="1447800"/>
            <a:ext cx="2163763" cy="19431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a:xfrm>
            <a:off x="457200" y="381000"/>
            <a:ext cx="7772400" cy="1143000"/>
          </a:xfrm>
        </p:spPr>
        <p:txBody>
          <a:bodyPr/>
          <a:lstStyle/>
          <a:p>
            <a:pPr algn="ctr" eaLnBrk="1" hangingPunct="1"/>
            <a:r>
              <a:rPr lang="en-US" sz="3600" b="1" i="1" dirty="0" smtClean="0">
                <a:solidFill>
                  <a:srgbClr val="008000"/>
                </a:solidFill>
                <a:latin typeface="+mj-lt"/>
              </a:rPr>
              <a:t>Contents of Emergency Envelopes</a:t>
            </a:r>
            <a:endParaRPr lang="en-US" sz="2400" dirty="0" smtClean="0">
              <a:solidFill>
                <a:srgbClr val="008000"/>
              </a:solidFill>
              <a:latin typeface="+mj-lt"/>
            </a:endParaRPr>
          </a:p>
        </p:txBody>
      </p:sp>
      <p:sp>
        <p:nvSpPr>
          <p:cNvPr id="88066" name="Rectangle 3"/>
          <p:cNvSpPr>
            <a:spLocks noGrp="1" noChangeArrowheads="1"/>
          </p:cNvSpPr>
          <p:nvPr>
            <p:ph type="body" idx="4294967295"/>
          </p:nvPr>
        </p:nvSpPr>
        <p:spPr>
          <a:xfrm>
            <a:off x="609600" y="1447800"/>
            <a:ext cx="7620000" cy="4724400"/>
          </a:xfrm>
        </p:spPr>
        <p:txBody>
          <a:bodyPr/>
          <a:lstStyle/>
          <a:p>
            <a:pPr eaLnBrk="1" hangingPunct="1">
              <a:lnSpc>
                <a:spcPct val="85000"/>
              </a:lnSpc>
            </a:pPr>
            <a:r>
              <a:rPr lang="en-US" sz="2800" dirty="0" smtClean="0">
                <a:solidFill>
                  <a:schemeClr val="tx1"/>
                </a:solidFill>
                <a:latin typeface="+mn-lt"/>
              </a:rPr>
              <a:t>Copies of your insurance card (s) with</a:t>
            </a:r>
          </a:p>
          <a:p>
            <a:pPr eaLnBrk="1" hangingPunct="1">
              <a:lnSpc>
                <a:spcPct val="85000"/>
              </a:lnSpc>
              <a:buFontTx/>
              <a:buNone/>
            </a:pPr>
            <a:r>
              <a:rPr lang="en-US" sz="2800" dirty="0" smtClean="0">
                <a:solidFill>
                  <a:schemeClr val="tx1"/>
                </a:solidFill>
                <a:latin typeface="+mn-lt"/>
              </a:rPr>
              <a:t>	instructions for use.</a:t>
            </a:r>
          </a:p>
          <a:p>
            <a:pPr eaLnBrk="1" hangingPunct="1">
              <a:lnSpc>
                <a:spcPct val="85000"/>
              </a:lnSpc>
              <a:buFontTx/>
              <a:buNone/>
            </a:pPr>
            <a:endParaRPr lang="en-US" sz="2800" dirty="0" smtClean="0">
              <a:solidFill>
                <a:schemeClr val="tx1"/>
              </a:solidFill>
              <a:latin typeface="+mn-lt"/>
            </a:endParaRPr>
          </a:p>
          <a:p>
            <a:pPr eaLnBrk="1" hangingPunct="1">
              <a:lnSpc>
                <a:spcPct val="85000"/>
              </a:lnSpc>
            </a:pPr>
            <a:r>
              <a:rPr lang="en-US" sz="2800" dirty="0" smtClean="0">
                <a:solidFill>
                  <a:schemeClr val="tx1"/>
                </a:solidFill>
                <a:latin typeface="+mn-lt"/>
              </a:rPr>
              <a:t>Emergency phone/e-mail list- folks at home</a:t>
            </a:r>
          </a:p>
          <a:p>
            <a:pPr eaLnBrk="1" hangingPunct="1">
              <a:lnSpc>
                <a:spcPct val="85000"/>
              </a:lnSpc>
            </a:pPr>
            <a:endParaRPr lang="en-US" sz="2800" dirty="0" smtClean="0">
              <a:solidFill>
                <a:schemeClr val="tx1"/>
              </a:solidFill>
              <a:latin typeface="+mn-lt"/>
            </a:endParaRPr>
          </a:p>
          <a:p>
            <a:pPr eaLnBrk="1" hangingPunct="1">
              <a:lnSpc>
                <a:spcPct val="85000"/>
              </a:lnSpc>
            </a:pPr>
            <a:r>
              <a:rPr lang="en-US" sz="2800" dirty="0" smtClean="0">
                <a:solidFill>
                  <a:schemeClr val="tx1"/>
                </a:solidFill>
                <a:latin typeface="+mn-lt"/>
              </a:rPr>
              <a:t>Phone/e-mail list of host families and  	counselor</a:t>
            </a:r>
          </a:p>
          <a:p>
            <a:pPr eaLnBrk="1" hangingPunct="1">
              <a:lnSpc>
                <a:spcPct val="85000"/>
              </a:lnSpc>
            </a:pPr>
            <a:endParaRPr lang="en-US" sz="2800" dirty="0" smtClean="0">
              <a:solidFill>
                <a:schemeClr val="tx1"/>
              </a:solidFill>
              <a:latin typeface="+mn-lt"/>
            </a:endParaRPr>
          </a:p>
          <a:p>
            <a:pPr eaLnBrk="1" hangingPunct="1">
              <a:lnSpc>
                <a:spcPct val="85000"/>
              </a:lnSpc>
            </a:pPr>
            <a:r>
              <a:rPr lang="en-US" sz="2800" dirty="0" smtClean="0">
                <a:solidFill>
                  <a:schemeClr val="tx1"/>
                </a:solidFill>
                <a:latin typeface="+mn-lt"/>
              </a:rPr>
              <a:t>Photocopies of passport</a:t>
            </a:r>
          </a:p>
          <a:p>
            <a:pPr eaLnBrk="1" hangingPunct="1">
              <a:lnSpc>
                <a:spcPct val="85000"/>
              </a:lnSpc>
            </a:pPr>
            <a:endParaRPr lang="en-US" sz="2800" dirty="0" smtClean="0">
              <a:solidFill>
                <a:schemeClr val="tx1"/>
              </a:solidFill>
              <a:latin typeface="+mn-lt"/>
            </a:endParaRPr>
          </a:p>
          <a:p>
            <a:pPr eaLnBrk="1" hangingPunct="1">
              <a:lnSpc>
                <a:spcPct val="85000"/>
              </a:lnSpc>
            </a:pPr>
            <a:r>
              <a:rPr lang="en-US" sz="2800" dirty="0" smtClean="0">
                <a:solidFill>
                  <a:schemeClr val="tx1"/>
                </a:solidFill>
                <a:latin typeface="+mn-lt"/>
              </a:rPr>
              <a:t>Extra passport photos (in case of theft)</a:t>
            </a:r>
          </a:p>
        </p:txBody>
      </p:sp>
    </p:spTree>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lstStyle/>
          <a:p>
            <a:pPr eaLnBrk="1" hangingPunct="1"/>
            <a:r>
              <a:rPr lang="en-US" sz="3600" b="1" i="1" dirty="0" smtClean="0">
                <a:solidFill>
                  <a:srgbClr val="008000"/>
                </a:solidFill>
                <a:latin typeface="+mj-lt"/>
              </a:rPr>
              <a:t>Contents (cont)</a:t>
            </a:r>
            <a:endParaRPr lang="en-US" sz="2400" dirty="0" smtClean="0">
              <a:solidFill>
                <a:srgbClr val="008000"/>
              </a:solidFill>
              <a:latin typeface="+mj-lt"/>
            </a:endParaRPr>
          </a:p>
        </p:txBody>
      </p:sp>
      <p:sp>
        <p:nvSpPr>
          <p:cNvPr id="89090" name="Rectangle 3"/>
          <p:cNvSpPr>
            <a:spLocks noGrp="1" noChangeArrowheads="1"/>
          </p:cNvSpPr>
          <p:nvPr>
            <p:ph type="body" idx="4294967295"/>
          </p:nvPr>
        </p:nvSpPr>
        <p:spPr>
          <a:xfrm>
            <a:off x="838200" y="1905000"/>
            <a:ext cx="7416800" cy="3736975"/>
          </a:xfrm>
        </p:spPr>
        <p:txBody>
          <a:bodyPr/>
          <a:lstStyle/>
          <a:p>
            <a:pPr eaLnBrk="1" hangingPunct="1">
              <a:lnSpc>
                <a:spcPct val="85000"/>
              </a:lnSpc>
            </a:pPr>
            <a:r>
              <a:rPr lang="en-US" sz="3000" b="1" dirty="0" smtClean="0">
                <a:solidFill>
                  <a:schemeClr val="tx1"/>
                </a:solidFill>
                <a:latin typeface="+mn-lt"/>
              </a:rPr>
              <a:t>Credit card info in case of theft</a:t>
            </a:r>
          </a:p>
          <a:p>
            <a:pPr eaLnBrk="1" hangingPunct="1">
              <a:lnSpc>
                <a:spcPct val="85000"/>
              </a:lnSpc>
            </a:pPr>
            <a:endParaRPr lang="en-US" sz="3000" b="1" dirty="0" smtClean="0">
              <a:solidFill>
                <a:schemeClr val="tx1"/>
              </a:solidFill>
              <a:latin typeface="+mn-lt"/>
            </a:endParaRPr>
          </a:p>
          <a:p>
            <a:pPr eaLnBrk="1" hangingPunct="1">
              <a:lnSpc>
                <a:spcPct val="85000"/>
              </a:lnSpc>
            </a:pPr>
            <a:endParaRPr lang="en-US" sz="1200" b="1" dirty="0" smtClean="0">
              <a:solidFill>
                <a:schemeClr val="tx1"/>
              </a:solidFill>
              <a:latin typeface="+mn-lt"/>
            </a:endParaRPr>
          </a:p>
          <a:p>
            <a:pPr eaLnBrk="1" hangingPunct="1">
              <a:lnSpc>
                <a:spcPct val="85000"/>
              </a:lnSpc>
            </a:pPr>
            <a:r>
              <a:rPr lang="en-US" sz="3000" b="1" dirty="0" smtClean="0">
                <a:solidFill>
                  <a:schemeClr val="tx1"/>
                </a:solidFill>
                <a:latin typeface="+mn-lt"/>
              </a:rPr>
              <a:t>Copies of prescriptions for medication or eye glasses/ contacts</a:t>
            </a:r>
          </a:p>
        </p:txBody>
      </p:sp>
    </p:spTree>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457200" y="304800"/>
            <a:ext cx="7772400" cy="1143000"/>
          </a:xfrm>
        </p:spPr>
        <p:txBody>
          <a:bodyPr/>
          <a:lstStyle/>
          <a:p>
            <a:pPr algn="ctr" eaLnBrk="1" hangingPunct="1"/>
            <a:r>
              <a:rPr lang="en-US" sz="3600" b="1" i="1" dirty="0" smtClean="0">
                <a:solidFill>
                  <a:srgbClr val="008000"/>
                </a:solidFill>
                <a:latin typeface="+mj-lt"/>
              </a:rPr>
              <a:t>Information to keep in your wallet</a:t>
            </a:r>
            <a:endParaRPr lang="en-US" sz="2400" dirty="0" smtClean="0">
              <a:solidFill>
                <a:srgbClr val="008000"/>
              </a:solidFill>
              <a:latin typeface="+mj-lt"/>
            </a:endParaRPr>
          </a:p>
        </p:txBody>
      </p:sp>
      <p:sp>
        <p:nvSpPr>
          <p:cNvPr id="90114" name="Rectangle 3"/>
          <p:cNvSpPr>
            <a:spLocks noGrp="1" noChangeArrowheads="1"/>
          </p:cNvSpPr>
          <p:nvPr>
            <p:ph type="body" idx="4294967295"/>
          </p:nvPr>
        </p:nvSpPr>
        <p:spPr>
          <a:xfrm>
            <a:off x="533400" y="1447800"/>
            <a:ext cx="8458200" cy="4419600"/>
          </a:xfrm>
        </p:spPr>
        <p:txBody>
          <a:bodyPr/>
          <a:lstStyle/>
          <a:p>
            <a:pPr eaLnBrk="1" hangingPunct="1">
              <a:lnSpc>
                <a:spcPct val="85000"/>
              </a:lnSpc>
            </a:pPr>
            <a:r>
              <a:rPr lang="en-US" sz="2800" dirty="0" smtClean="0">
                <a:solidFill>
                  <a:schemeClr val="tx1"/>
                </a:solidFill>
                <a:latin typeface="Calibri"/>
                <a:cs typeface="Calibri"/>
              </a:rPr>
              <a:t>Copy of your passport</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Insurance card</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Allergy or other medical info that Emergency  Personnel should know</a:t>
            </a:r>
          </a:p>
          <a:p>
            <a:pPr eaLnBrk="1" hangingPunct="1">
              <a:lnSpc>
                <a:spcPct val="85000"/>
              </a:lnSpc>
              <a:buFontTx/>
              <a:buNone/>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Phone numbers of host families and counselor</a:t>
            </a:r>
          </a:p>
          <a:p>
            <a:pPr eaLnBrk="1" hangingPunct="1">
              <a:lnSpc>
                <a:spcPct val="85000"/>
              </a:lnSpc>
            </a:pPr>
            <a:endParaRPr lang="en-US" sz="28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Directions to home of first host family with references for car, bus or taxi arrival</a:t>
            </a:r>
          </a:p>
        </p:txBody>
      </p:sp>
    </p:spTree>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a:xfrm>
            <a:off x="609600" y="381000"/>
            <a:ext cx="7772400" cy="1143000"/>
          </a:xfrm>
        </p:spPr>
        <p:txBody>
          <a:bodyPr/>
          <a:lstStyle/>
          <a:p>
            <a:pPr eaLnBrk="1" hangingPunct="1"/>
            <a:r>
              <a:rPr lang="en-US" sz="3600" b="1" i="1" dirty="0" smtClean="0">
                <a:solidFill>
                  <a:srgbClr val="008000"/>
                </a:solidFill>
                <a:latin typeface="+mj-lt"/>
              </a:rPr>
              <a:t>Medications</a:t>
            </a:r>
            <a:endParaRPr lang="en-US" sz="2400" dirty="0" smtClean="0">
              <a:solidFill>
                <a:srgbClr val="008000"/>
              </a:solidFill>
              <a:latin typeface="+mj-lt"/>
            </a:endParaRPr>
          </a:p>
        </p:txBody>
      </p:sp>
      <p:sp>
        <p:nvSpPr>
          <p:cNvPr id="91138" name="Rectangle 3"/>
          <p:cNvSpPr>
            <a:spLocks noGrp="1" noChangeArrowheads="1"/>
          </p:cNvSpPr>
          <p:nvPr>
            <p:ph type="body" idx="4294967295"/>
          </p:nvPr>
        </p:nvSpPr>
        <p:spPr>
          <a:xfrm>
            <a:off x="685800" y="1524000"/>
            <a:ext cx="7543800" cy="3736975"/>
          </a:xfrm>
        </p:spPr>
        <p:txBody>
          <a:bodyPr/>
          <a:lstStyle/>
          <a:p>
            <a:pPr eaLnBrk="1" hangingPunct="1">
              <a:lnSpc>
                <a:spcPct val="85000"/>
              </a:lnSpc>
            </a:pPr>
            <a:r>
              <a:rPr lang="en-US" sz="2800" dirty="0" smtClean="0">
                <a:solidFill>
                  <a:schemeClr val="tx1"/>
                </a:solidFill>
                <a:latin typeface="Calibri"/>
                <a:cs typeface="Calibri"/>
              </a:rPr>
              <a:t>Let us know if there are any medications not listed on your application form</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For an ongoing prescription bring a minimum of 12 refills</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buFontTx/>
              <a:buNone/>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Always carry medications in their original container</a:t>
            </a:r>
          </a:p>
        </p:txBody>
      </p:sp>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a:xfrm>
            <a:off x="685800" y="381000"/>
            <a:ext cx="7772400" cy="1143000"/>
          </a:xfrm>
        </p:spPr>
        <p:txBody>
          <a:bodyPr/>
          <a:lstStyle/>
          <a:p>
            <a:pPr eaLnBrk="1" hangingPunct="1"/>
            <a:r>
              <a:rPr lang="en-US" sz="3600" b="1" i="1" dirty="0" smtClean="0">
                <a:solidFill>
                  <a:srgbClr val="008000"/>
                </a:solidFill>
                <a:latin typeface="+mj-lt"/>
              </a:rPr>
              <a:t>Medications (cont) </a:t>
            </a:r>
            <a:endParaRPr lang="en-US" sz="2400" dirty="0" smtClean="0">
              <a:solidFill>
                <a:srgbClr val="008000"/>
              </a:solidFill>
              <a:latin typeface="+mj-lt"/>
            </a:endParaRPr>
          </a:p>
        </p:txBody>
      </p:sp>
      <p:sp>
        <p:nvSpPr>
          <p:cNvPr id="92162" name="Rectangle 3"/>
          <p:cNvSpPr>
            <a:spLocks noGrp="1" noChangeArrowheads="1"/>
          </p:cNvSpPr>
          <p:nvPr>
            <p:ph type="body" idx="4294967295"/>
          </p:nvPr>
        </p:nvSpPr>
        <p:spPr>
          <a:xfrm>
            <a:off x="762000" y="1600200"/>
            <a:ext cx="7340600" cy="3736975"/>
          </a:xfrm>
        </p:spPr>
        <p:txBody>
          <a:bodyPr/>
          <a:lstStyle/>
          <a:p>
            <a:pPr eaLnBrk="1" hangingPunct="1">
              <a:lnSpc>
                <a:spcPct val="85000"/>
              </a:lnSpc>
            </a:pPr>
            <a:r>
              <a:rPr lang="en-US" sz="2800" dirty="0" smtClean="0">
                <a:solidFill>
                  <a:schemeClr val="tx1"/>
                </a:solidFill>
                <a:latin typeface="Calibri"/>
                <a:cs typeface="Calibri"/>
              </a:rPr>
              <a:t>Bring a small supply of over the counter medications for pain relief, cold, cough flu and menstrual cramps</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Carry all prescription medications in your carry-on luggage</a:t>
            </a:r>
          </a:p>
          <a:p>
            <a:pPr eaLnBrk="1" hangingPunct="1">
              <a:lnSpc>
                <a:spcPct val="85000"/>
              </a:lnSpc>
            </a:pPr>
            <a:endParaRPr lang="en-US" sz="1800" dirty="0" smtClean="0">
              <a:solidFill>
                <a:schemeClr val="tx1"/>
              </a:solidFill>
              <a:latin typeface="Calibri"/>
              <a:cs typeface="Calibri"/>
            </a:endParaRPr>
          </a:p>
          <a:p>
            <a:pPr eaLnBrk="1" hangingPunct="1">
              <a:lnSpc>
                <a:spcPct val="85000"/>
              </a:lnSpc>
            </a:pPr>
            <a:endParaRPr lang="en-US" sz="1200" dirty="0" smtClean="0">
              <a:solidFill>
                <a:schemeClr val="tx1"/>
              </a:solidFill>
              <a:latin typeface="Calibri"/>
              <a:cs typeface="Calibri"/>
            </a:endParaRPr>
          </a:p>
          <a:p>
            <a:pPr eaLnBrk="1" hangingPunct="1">
              <a:lnSpc>
                <a:spcPct val="85000"/>
              </a:lnSpc>
            </a:pPr>
            <a:r>
              <a:rPr lang="en-US" sz="2800" dirty="0" smtClean="0">
                <a:solidFill>
                  <a:schemeClr val="tx1"/>
                </a:solidFill>
                <a:latin typeface="Calibri"/>
                <a:cs typeface="Calibri"/>
              </a:rPr>
              <a:t>Feminine hygiene products can be expensive overseas</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Blank Presentation 1">
      <a:dk1>
        <a:srgbClr val="000000"/>
      </a:dk1>
      <a:lt1>
        <a:srgbClr val="FFFFFF"/>
      </a:lt1>
      <a:dk2>
        <a:srgbClr val="000000"/>
      </a:dk2>
      <a:lt2>
        <a:srgbClr val="808080"/>
      </a:lt2>
      <a:accent1>
        <a:srgbClr val="99CCFF"/>
      </a:accent1>
      <a:accent2>
        <a:srgbClr val="CCCCFF"/>
      </a:accent2>
      <a:accent3>
        <a:srgbClr val="FFFFFF"/>
      </a:accent3>
      <a:accent4>
        <a:srgbClr val="99CCFF"/>
      </a:accent4>
      <a:accent5>
        <a:srgbClr val="CCCCFF"/>
      </a:accent5>
      <a:accent6>
        <a:srgbClr val="FFFFFF"/>
      </a:accent6>
      <a:hlink>
        <a:srgbClr val="3333CC"/>
      </a:hlink>
      <a:folHlink>
        <a:srgbClr val="AF6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5433</TotalTime>
  <Words>3819</Words>
  <Application>Microsoft Macintosh PowerPoint</Application>
  <PresentationFormat>On-screen Show (4:3)</PresentationFormat>
  <Paragraphs>883</Paragraphs>
  <Slides>121</Slides>
  <Notes>63</Notes>
  <HiddenSlides>0</HiddenSlides>
  <MMClips>0</MMClips>
  <ScaleCrop>false</ScaleCrop>
  <HeadingPairs>
    <vt:vector size="4" baseType="variant">
      <vt:variant>
        <vt:lpstr>Theme</vt:lpstr>
      </vt:variant>
      <vt:variant>
        <vt:i4>1</vt:i4>
      </vt:variant>
      <vt:variant>
        <vt:lpstr>Slide Titles</vt:lpstr>
      </vt:variant>
      <vt:variant>
        <vt:i4>121</vt:i4>
      </vt:variant>
    </vt:vector>
  </HeadingPairs>
  <TitlesOfParts>
    <vt:vector size="122" baseType="lpstr">
      <vt:lpstr>Default Design</vt:lpstr>
      <vt:lpstr>PowerPoint Presentation</vt:lpstr>
      <vt:lpstr>Welcome to Day One March 25, 2017 </vt:lpstr>
      <vt:lpstr>PowerPoint Presentation</vt:lpstr>
      <vt:lpstr>Country Officers</vt:lpstr>
      <vt:lpstr>This Weekend’s Agenda</vt:lpstr>
      <vt:lpstr>What’s in your Packet?  </vt:lpstr>
      <vt:lpstr>PowerPoint Presentation</vt:lpstr>
      <vt:lpstr>PowerPoint Presentation</vt:lpstr>
      <vt:lpstr>The District’s Primary Responsibility</vt:lpstr>
      <vt:lpstr>Rotary  Ambassador ‘Be of Service’</vt:lpstr>
      <vt:lpstr>Definition of Ambassador</vt:lpstr>
      <vt:lpstr>The  Ambassador (Diplomat)</vt:lpstr>
      <vt:lpstr>Job  Description</vt:lpstr>
      <vt:lpstr>Job Description….</vt:lpstr>
      <vt:lpstr>You as An “Ambassador”</vt:lpstr>
      <vt:lpstr>You as An Ambassador</vt:lpstr>
      <vt:lpstr>You as An Ambassador</vt:lpstr>
      <vt:lpstr>Skills, Knowledge and Attitude</vt:lpstr>
      <vt:lpstr>Be  Proactive</vt:lpstr>
      <vt:lpstr>What does it take…..</vt:lpstr>
      <vt:lpstr>Helpful Phrases</vt:lpstr>
      <vt:lpstr>Controversial Issues</vt:lpstr>
      <vt:lpstr>School   Ambassador</vt:lpstr>
      <vt:lpstr>Host District Ambassador</vt:lpstr>
      <vt:lpstr> Host Club  Ambassador</vt:lpstr>
      <vt:lpstr>PowerPoint Presentation</vt:lpstr>
      <vt:lpstr>PowerPoint Presentation</vt:lpstr>
      <vt:lpstr>Cat and Fishbowl</vt:lpstr>
      <vt:lpstr>Language</vt:lpstr>
      <vt:lpstr>PowerPoint Presentation</vt:lpstr>
      <vt:lpstr>Language</vt:lpstr>
      <vt:lpstr>Language</vt:lpstr>
      <vt:lpstr>Language</vt:lpstr>
      <vt:lpstr>Language</vt:lpstr>
      <vt:lpstr>Language </vt:lpstr>
      <vt:lpstr>Language</vt:lpstr>
      <vt:lpstr>PowerPoint Presentation</vt:lpstr>
      <vt:lpstr>Language</vt:lpstr>
      <vt:lpstr>PowerPoint Presentation</vt:lpstr>
      <vt:lpstr>Lunch In Foyer  We start again at 1:00 Please return promptly---thanks! </vt:lpstr>
      <vt:lpstr>A Few Reminders….</vt:lpstr>
      <vt:lpstr> Parent Student Contract</vt:lpstr>
      <vt:lpstr> Parent Student Contract</vt:lpstr>
      <vt:lpstr> Parent Student Contract</vt:lpstr>
      <vt:lpstr>Culture Shock ‘Be Here Now’</vt:lpstr>
      <vt:lpstr>What is Culture?</vt:lpstr>
      <vt:lpstr>Culture is</vt:lpstr>
      <vt:lpstr>Culture is</vt:lpstr>
      <vt:lpstr>Culture Is Like An Iceberg </vt:lpstr>
      <vt:lpstr>Culture is to people what water is to fish:   It is all around you and you notice it most when you are out of it</vt:lpstr>
      <vt:lpstr>PowerPoint Presentation</vt:lpstr>
      <vt:lpstr>While you are adjusting to a new culture </vt:lpstr>
      <vt:lpstr>PowerPoint Presentation</vt:lpstr>
      <vt:lpstr>Adjusting to Culture Shock</vt:lpstr>
      <vt:lpstr>In a new culture</vt:lpstr>
      <vt:lpstr>The Bottom Line</vt:lpstr>
      <vt:lpstr>Research about culture shock tells us</vt:lpstr>
      <vt:lpstr>PowerPoint Presentation</vt:lpstr>
      <vt:lpstr>PowerPoint Presentation</vt:lpstr>
      <vt:lpstr>PowerPoint Presentation</vt:lpstr>
      <vt:lpstr>PowerPoint Presentation</vt:lpstr>
      <vt:lpstr>During the honeymoon phase</vt:lpstr>
      <vt:lpstr>PowerPoint Presentation</vt:lpstr>
      <vt:lpstr>PowerPoint Presentation</vt:lpstr>
      <vt:lpstr>PowerPoint Presentation</vt:lpstr>
      <vt:lpstr>PowerPoint Presentation</vt:lpstr>
      <vt:lpstr>PowerPoint Presentation</vt:lpstr>
      <vt:lpstr>Strategies for Coping with Negativism</vt:lpstr>
      <vt:lpstr>PowerPoint Presentation</vt:lpstr>
      <vt:lpstr>PowerPoint Presentation</vt:lpstr>
      <vt:lpstr>Examples of Gradual Adjustment &amp; Adaptation                   </vt:lpstr>
      <vt:lpstr>PowerPoint Presentation</vt:lpstr>
      <vt:lpstr>PowerPoint Presentation</vt:lpstr>
      <vt:lpstr>PowerPoint Presentation</vt:lpstr>
      <vt:lpstr>Strategies for the Functional State</vt:lpstr>
      <vt:lpstr>Culture Shock Realities</vt:lpstr>
      <vt:lpstr>Remember</vt:lpstr>
      <vt:lpstr>PowerPoint Presentation</vt:lpstr>
      <vt:lpstr>  School ‘Be on Purpose’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Student Panel Culture Shock /  School  </vt:lpstr>
      <vt:lpstr>  People Bingo ‘Be Curious’  Sarah Bryant</vt:lpstr>
      <vt:lpstr>PowerPoint Presentation</vt:lpstr>
      <vt:lpstr>  A Safe and Healthy Year ‘Be on Purpose’  Maureen Considine</vt:lpstr>
      <vt:lpstr>Staying Healthy and Safe</vt:lpstr>
      <vt:lpstr>Staying Healthy and Safe</vt:lpstr>
      <vt:lpstr>Contents of Emergency Envelopes</vt:lpstr>
      <vt:lpstr>Contents (cont)</vt:lpstr>
      <vt:lpstr>Information to keep in your wallet</vt:lpstr>
      <vt:lpstr>Medications</vt:lpstr>
      <vt:lpstr>Medications (cont) </vt:lpstr>
      <vt:lpstr>Eyeglasses or Contacts</vt:lpstr>
      <vt:lpstr>Immunizations</vt:lpstr>
      <vt:lpstr>Other Immunizations</vt:lpstr>
      <vt:lpstr>Nutrition</vt:lpstr>
      <vt:lpstr>Nutrition (cont.)</vt:lpstr>
      <vt:lpstr>Exercise</vt:lpstr>
      <vt:lpstr>Physiological Aspects of Culture Shock</vt:lpstr>
      <vt:lpstr>If you feel ill</vt:lpstr>
      <vt:lpstr>If you feel ill (cont)</vt:lpstr>
      <vt:lpstr>Growing up in a Safe, Secure Community</vt:lpstr>
      <vt:lpstr>Sexuality Rules - Gender Roles</vt:lpstr>
      <vt:lpstr>Whistles, catcalls and other  unsolicited attention</vt:lpstr>
      <vt:lpstr>When the Line Gets Crossed --</vt:lpstr>
      <vt:lpstr>If you Feel Unsafe!!</vt:lpstr>
      <vt:lpstr>Serious Relationships During  Your Exchange</vt:lpstr>
      <vt:lpstr>Alcohol</vt:lpstr>
      <vt:lpstr>Drinking Alcohol</vt:lpstr>
      <vt:lpstr>Other Health Issues</vt:lpstr>
      <vt:lpstr>Other Safety Issues (That might make you a geek, but not an organ donor)</vt:lpstr>
      <vt:lpstr>Healthy is as Healthy Does</vt:lpstr>
      <vt:lpstr>Announcements  6:15 Mix ‘n Mingle 6:30pm Dinner 7:30-9:30pm Student Activities  </vt:lpstr>
      <vt:lpstr>Room  205   Northern  Europe /Scandinavia Room  207   Western Europe Room  209   Central Europe Room  211   Asia  Room 213    South America / Mexico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Outbound Orientation March  08 to 10, 2013</dc:title>
  <dc:creator>Anita</dc:creator>
  <cp:lastModifiedBy>Craig Gillis</cp:lastModifiedBy>
  <cp:revision>259</cp:revision>
  <dcterms:modified xsi:type="dcterms:W3CDTF">2017-02-19T21:38:23Z</dcterms:modified>
</cp:coreProperties>
</file>